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1A16792F-E87B-4C70-A941-8CEE028FE601}"/>
              </a:ext>
            </a:extLst>
          </p:cNvPr>
          <p:cNvSpPr/>
          <p:nvPr/>
        </p:nvSpPr>
        <p:spPr bwMode="auto">
          <a:xfrm>
            <a:off x="6049159" y="2821625"/>
            <a:ext cx="1557650" cy="1557650"/>
          </a:xfrm>
          <a:custGeom>
            <a:avLst/>
            <a:gdLst>
              <a:gd name="connsiteX0" fmla="*/ 778825 w 1557650"/>
              <a:gd name="connsiteY0" fmla="*/ 501308 h 1557650"/>
              <a:gd name="connsiteX1" fmla="*/ 501308 w 1557650"/>
              <a:gd name="connsiteY1" fmla="*/ 778825 h 1557650"/>
              <a:gd name="connsiteX2" fmla="*/ 778825 w 1557650"/>
              <a:gd name="connsiteY2" fmla="*/ 1056342 h 1557650"/>
              <a:gd name="connsiteX3" fmla="*/ 1056342 w 1557650"/>
              <a:gd name="connsiteY3" fmla="*/ 778825 h 1557650"/>
              <a:gd name="connsiteX4" fmla="*/ 778825 w 1557650"/>
              <a:gd name="connsiteY4" fmla="*/ 501308 h 1557650"/>
              <a:gd name="connsiteX5" fmla="*/ 778825 w 1557650"/>
              <a:gd name="connsiteY5" fmla="*/ 0 h 1557650"/>
              <a:gd name="connsiteX6" fmla="*/ 839510 w 1557650"/>
              <a:gd name="connsiteY6" fmla="*/ 197804 h 1557650"/>
              <a:gd name="connsiteX7" fmla="*/ 896558 w 1557650"/>
              <a:gd name="connsiteY7" fmla="*/ 206511 h 1557650"/>
              <a:gd name="connsiteX8" fmla="*/ 1006216 w 1557650"/>
              <a:gd name="connsiteY8" fmla="*/ 240550 h 1557650"/>
              <a:gd name="connsiteX9" fmla="*/ 1016116 w 1557650"/>
              <a:gd name="connsiteY9" fmla="*/ 245924 h 1557650"/>
              <a:gd name="connsiteX10" fmla="*/ 1168238 w 1557650"/>
              <a:gd name="connsiteY10" fmla="*/ 104343 h 1557650"/>
              <a:gd name="connsiteX11" fmla="*/ 1121506 w 1557650"/>
              <a:gd name="connsiteY11" fmla="*/ 307660 h 1557650"/>
              <a:gd name="connsiteX12" fmla="*/ 1191906 w 1557650"/>
              <a:gd name="connsiteY12" fmla="*/ 365746 h 1557650"/>
              <a:gd name="connsiteX13" fmla="*/ 1249990 w 1557650"/>
              <a:gd name="connsiteY13" fmla="*/ 436145 h 1557650"/>
              <a:gd name="connsiteX14" fmla="*/ 1453307 w 1557650"/>
              <a:gd name="connsiteY14" fmla="*/ 389413 h 1557650"/>
              <a:gd name="connsiteX15" fmla="*/ 1311727 w 1557650"/>
              <a:gd name="connsiteY15" fmla="*/ 541534 h 1557650"/>
              <a:gd name="connsiteX16" fmla="*/ 1317101 w 1557650"/>
              <a:gd name="connsiteY16" fmla="*/ 551435 h 1557650"/>
              <a:gd name="connsiteX17" fmla="*/ 1351140 w 1557650"/>
              <a:gd name="connsiteY17" fmla="*/ 661092 h 1557650"/>
              <a:gd name="connsiteX18" fmla="*/ 1359847 w 1557650"/>
              <a:gd name="connsiteY18" fmla="*/ 718141 h 1557650"/>
              <a:gd name="connsiteX19" fmla="*/ 1557650 w 1557650"/>
              <a:gd name="connsiteY19" fmla="*/ 778825 h 1557650"/>
              <a:gd name="connsiteX20" fmla="*/ 1359847 w 1557650"/>
              <a:gd name="connsiteY20" fmla="*/ 839510 h 1557650"/>
              <a:gd name="connsiteX21" fmla="*/ 1351140 w 1557650"/>
              <a:gd name="connsiteY21" fmla="*/ 896558 h 1557650"/>
              <a:gd name="connsiteX22" fmla="*/ 1317101 w 1557650"/>
              <a:gd name="connsiteY22" fmla="*/ 1006216 h 1557650"/>
              <a:gd name="connsiteX23" fmla="*/ 1311726 w 1557650"/>
              <a:gd name="connsiteY23" fmla="*/ 1016116 h 1557650"/>
              <a:gd name="connsiteX24" fmla="*/ 1453307 w 1557650"/>
              <a:gd name="connsiteY24" fmla="*/ 1168238 h 1557650"/>
              <a:gd name="connsiteX25" fmla="*/ 1249990 w 1557650"/>
              <a:gd name="connsiteY25" fmla="*/ 1121506 h 1557650"/>
              <a:gd name="connsiteX26" fmla="*/ 1191906 w 1557650"/>
              <a:gd name="connsiteY26" fmla="*/ 1191906 h 1557650"/>
              <a:gd name="connsiteX27" fmla="*/ 1121506 w 1557650"/>
              <a:gd name="connsiteY27" fmla="*/ 1249990 h 1557650"/>
              <a:gd name="connsiteX28" fmla="*/ 1168238 w 1557650"/>
              <a:gd name="connsiteY28" fmla="*/ 1453307 h 1557650"/>
              <a:gd name="connsiteX29" fmla="*/ 1016116 w 1557650"/>
              <a:gd name="connsiteY29" fmla="*/ 1311726 h 1557650"/>
              <a:gd name="connsiteX30" fmla="*/ 1006216 w 1557650"/>
              <a:gd name="connsiteY30" fmla="*/ 1317101 h 1557650"/>
              <a:gd name="connsiteX31" fmla="*/ 896558 w 1557650"/>
              <a:gd name="connsiteY31" fmla="*/ 1351140 h 1557650"/>
              <a:gd name="connsiteX32" fmla="*/ 839510 w 1557650"/>
              <a:gd name="connsiteY32" fmla="*/ 1359847 h 1557650"/>
              <a:gd name="connsiteX33" fmla="*/ 778825 w 1557650"/>
              <a:gd name="connsiteY33" fmla="*/ 1557650 h 1557650"/>
              <a:gd name="connsiteX34" fmla="*/ 718141 w 1557650"/>
              <a:gd name="connsiteY34" fmla="*/ 1359847 h 1557650"/>
              <a:gd name="connsiteX35" fmla="*/ 661092 w 1557650"/>
              <a:gd name="connsiteY35" fmla="*/ 1351140 h 1557650"/>
              <a:gd name="connsiteX36" fmla="*/ 551435 w 1557650"/>
              <a:gd name="connsiteY36" fmla="*/ 1317101 h 1557650"/>
              <a:gd name="connsiteX37" fmla="*/ 541534 w 1557650"/>
              <a:gd name="connsiteY37" fmla="*/ 1311727 h 1557650"/>
              <a:gd name="connsiteX38" fmla="*/ 389413 w 1557650"/>
              <a:gd name="connsiteY38" fmla="*/ 1453307 h 1557650"/>
              <a:gd name="connsiteX39" fmla="*/ 436145 w 1557650"/>
              <a:gd name="connsiteY39" fmla="*/ 1249990 h 1557650"/>
              <a:gd name="connsiteX40" fmla="*/ 365746 w 1557650"/>
              <a:gd name="connsiteY40" fmla="*/ 1191906 h 1557650"/>
              <a:gd name="connsiteX41" fmla="*/ 307661 w 1557650"/>
              <a:gd name="connsiteY41" fmla="*/ 1121506 h 1557650"/>
              <a:gd name="connsiteX42" fmla="*/ 104343 w 1557650"/>
              <a:gd name="connsiteY42" fmla="*/ 1168238 h 1557650"/>
              <a:gd name="connsiteX43" fmla="*/ 245924 w 1557650"/>
              <a:gd name="connsiteY43" fmla="*/ 1016116 h 1557650"/>
              <a:gd name="connsiteX44" fmla="*/ 240550 w 1557650"/>
              <a:gd name="connsiteY44" fmla="*/ 1006216 h 1557650"/>
              <a:gd name="connsiteX45" fmla="*/ 206511 w 1557650"/>
              <a:gd name="connsiteY45" fmla="*/ 896558 h 1557650"/>
              <a:gd name="connsiteX46" fmla="*/ 197804 w 1557650"/>
              <a:gd name="connsiteY46" fmla="*/ 839510 h 1557650"/>
              <a:gd name="connsiteX47" fmla="*/ 0 w 1557650"/>
              <a:gd name="connsiteY47" fmla="*/ 778825 h 1557650"/>
              <a:gd name="connsiteX48" fmla="*/ 197804 w 1557650"/>
              <a:gd name="connsiteY48" fmla="*/ 718141 h 1557650"/>
              <a:gd name="connsiteX49" fmla="*/ 206511 w 1557650"/>
              <a:gd name="connsiteY49" fmla="*/ 661092 h 1557650"/>
              <a:gd name="connsiteX50" fmla="*/ 240550 w 1557650"/>
              <a:gd name="connsiteY50" fmla="*/ 551435 h 1557650"/>
              <a:gd name="connsiteX51" fmla="*/ 245924 w 1557650"/>
              <a:gd name="connsiteY51" fmla="*/ 541534 h 1557650"/>
              <a:gd name="connsiteX52" fmla="*/ 104343 w 1557650"/>
              <a:gd name="connsiteY52" fmla="*/ 389413 h 1557650"/>
              <a:gd name="connsiteX53" fmla="*/ 307660 w 1557650"/>
              <a:gd name="connsiteY53" fmla="*/ 436145 h 1557650"/>
              <a:gd name="connsiteX54" fmla="*/ 365746 w 1557650"/>
              <a:gd name="connsiteY54" fmla="*/ 365746 h 1557650"/>
              <a:gd name="connsiteX55" fmla="*/ 436145 w 1557650"/>
              <a:gd name="connsiteY55" fmla="*/ 307660 h 1557650"/>
              <a:gd name="connsiteX56" fmla="*/ 389413 w 1557650"/>
              <a:gd name="connsiteY56" fmla="*/ 104343 h 1557650"/>
              <a:gd name="connsiteX57" fmla="*/ 541534 w 1557650"/>
              <a:gd name="connsiteY57" fmla="*/ 245924 h 1557650"/>
              <a:gd name="connsiteX58" fmla="*/ 551435 w 1557650"/>
              <a:gd name="connsiteY58" fmla="*/ 240550 h 1557650"/>
              <a:gd name="connsiteX59" fmla="*/ 661092 w 1557650"/>
              <a:gd name="connsiteY59" fmla="*/ 206511 h 1557650"/>
              <a:gd name="connsiteX60" fmla="*/ 718141 w 1557650"/>
              <a:gd name="connsiteY60" fmla="*/ 197804 h 155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557650" h="1557650">
                <a:moveTo>
                  <a:pt x="778825" y="501308"/>
                </a:moveTo>
                <a:cubicBezTo>
                  <a:pt x="625557" y="501308"/>
                  <a:pt x="501308" y="625557"/>
                  <a:pt x="501308" y="778825"/>
                </a:cubicBezTo>
                <a:cubicBezTo>
                  <a:pt x="501308" y="932093"/>
                  <a:pt x="625557" y="1056342"/>
                  <a:pt x="778825" y="1056342"/>
                </a:cubicBezTo>
                <a:cubicBezTo>
                  <a:pt x="932093" y="1056342"/>
                  <a:pt x="1056342" y="932093"/>
                  <a:pt x="1056342" y="778825"/>
                </a:cubicBezTo>
                <a:cubicBezTo>
                  <a:pt x="1056342" y="625557"/>
                  <a:pt x="932093" y="501308"/>
                  <a:pt x="778825" y="501308"/>
                </a:cubicBezTo>
                <a:close/>
                <a:moveTo>
                  <a:pt x="778825" y="0"/>
                </a:moveTo>
                <a:lnTo>
                  <a:pt x="839510" y="197804"/>
                </a:lnTo>
                <a:lnTo>
                  <a:pt x="896558" y="206511"/>
                </a:lnTo>
                <a:cubicBezTo>
                  <a:pt x="934587" y="214292"/>
                  <a:pt x="971271" y="225769"/>
                  <a:pt x="1006216" y="240550"/>
                </a:cubicBezTo>
                <a:lnTo>
                  <a:pt x="1016116" y="245924"/>
                </a:lnTo>
                <a:lnTo>
                  <a:pt x="1168238" y="104343"/>
                </a:lnTo>
                <a:lnTo>
                  <a:pt x="1121506" y="307660"/>
                </a:lnTo>
                <a:lnTo>
                  <a:pt x="1191906" y="365746"/>
                </a:lnTo>
                <a:lnTo>
                  <a:pt x="1249990" y="436145"/>
                </a:lnTo>
                <a:lnTo>
                  <a:pt x="1453307" y="389413"/>
                </a:lnTo>
                <a:lnTo>
                  <a:pt x="1311727" y="541534"/>
                </a:lnTo>
                <a:lnTo>
                  <a:pt x="1317101" y="551435"/>
                </a:lnTo>
                <a:cubicBezTo>
                  <a:pt x="1331881" y="586380"/>
                  <a:pt x="1343358" y="623063"/>
                  <a:pt x="1351140" y="661092"/>
                </a:cubicBezTo>
                <a:lnTo>
                  <a:pt x="1359847" y="718141"/>
                </a:lnTo>
                <a:lnTo>
                  <a:pt x="1557650" y="778825"/>
                </a:lnTo>
                <a:lnTo>
                  <a:pt x="1359847" y="839510"/>
                </a:lnTo>
                <a:lnTo>
                  <a:pt x="1351140" y="896558"/>
                </a:lnTo>
                <a:cubicBezTo>
                  <a:pt x="1343358" y="934587"/>
                  <a:pt x="1331881" y="971270"/>
                  <a:pt x="1317101" y="1006216"/>
                </a:cubicBezTo>
                <a:lnTo>
                  <a:pt x="1311726" y="1016116"/>
                </a:lnTo>
                <a:lnTo>
                  <a:pt x="1453307" y="1168238"/>
                </a:lnTo>
                <a:lnTo>
                  <a:pt x="1249990" y="1121506"/>
                </a:lnTo>
                <a:lnTo>
                  <a:pt x="1191906" y="1191906"/>
                </a:lnTo>
                <a:lnTo>
                  <a:pt x="1121506" y="1249990"/>
                </a:lnTo>
                <a:lnTo>
                  <a:pt x="1168238" y="1453307"/>
                </a:lnTo>
                <a:lnTo>
                  <a:pt x="1016116" y="1311726"/>
                </a:lnTo>
                <a:lnTo>
                  <a:pt x="1006216" y="1317101"/>
                </a:lnTo>
                <a:cubicBezTo>
                  <a:pt x="971271" y="1331881"/>
                  <a:pt x="934587" y="1343358"/>
                  <a:pt x="896558" y="1351140"/>
                </a:cubicBezTo>
                <a:lnTo>
                  <a:pt x="839510" y="1359847"/>
                </a:lnTo>
                <a:lnTo>
                  <a:pt x="778825" y="1557650"/>
                </a:lnTo>
                <a:lnTo>
                  <a:pt x="718141" y="1359847"/>
                </a:lnTo>
                <a:lnTo>
                  <a:pt x="661092" y="1351140"/>
                </a:lnTo>
                <a:cubicBezTo>
                  <a:pt x="623063" y="1343358"/>
                  <a:pt x="586380" y="1331881"/>
                  <a:pt x="551435" y="1317101"/>
                </a:cubicBezTo>
                <a:lnTo>
                  <a:pt x="541534" y="1311727"/>
                </a:lnTo>
                <a:lnTo>
                  <a:pt x="389413" y="1453307"/>
                </a:lnTo>
                <a:lnTo>
                  <a:pt x="436145" y="1249990"/>
                </a:lnTo>
                <a:lnTo>
                  <a:pt x="365746" y="1191906"/>
                </a:lnTo>
                <a:lnTo>
                  <a:pt x="307661" y="1121506"/>
                </a:lnTo>
                <a:lnTo>
                  <a:pt x="104343" y="1168238"/>
                </a:lnTo>
                <a:lnTo>
                  <a:pt x="245924" y="1016116"/>
                </a:lnTo>
                <a:lnTo>
                  <a:pt x="240550" y="1006216"/>
                </a:lnTo>
                <a:cubicBezTo>
                  <a:pt x="225770" y="971270"/>
                  <a:pt x="214293" y="934587"/>
                  <a:pt x="206511" y="896558"/>
                </a:cubicBezTo>
                <a:lnTo>
                  <a:pt x="197804" y="839510"/>
                </a:lnTo>
                <a:lnTo>
                  <a:pt x="0" y="778825"/>
                </a:lnTo>
                <a:lnTo>
                  <a:pt x="197804" y="718141"/>
                </a:lnTo>
                <a:lnTo>
                  <a:pt x="206511" y="661092"/>
                </a:lnTo>
                <a:cubicBezTo>
                  <a:pt x="214293" y="623063"/>
                  <a:pt x="225770" y="586380"/>
                  <a:pt x="240550" y="551435"/>
                </a:cubicBezTo>
                <a:lnTo>
                  <a:pt x="245924" y="541534"/>
                </a:lnTo>
                <a:lnTo>
                  <a:pt x="104343" y="389413"/>
                </a:lnTo>
                <a:lnTo>
                  <a:pt x="307660" y="436145"/>
                </a:lnTo>
                <a:lnTo>
                  <a:pt x="365746" y="365746"/>
                </a:lnTo>
                <a:lnTo>
                  <a:pt x="436145" y="307660"/>
                </a:lnTo>
                <a:lnTo>
                  <a:pt x="389413" y="104343"/>
                </a:lnTo>
                <a:lnTo>
                  <a:pt x="541534" y="245924"/>
                </a:lnTo>
                <a:lnTo>
                  <a:pt x="551435" y="240550"/>
                </a:lnTo>
                <a:cubicBezTo>
                  <a:pt x="586380" y="225769"/>
                  <a:pt x="623063" y="214292"/>
                  <a:pt x="661092" y="206511"/>
                </a:cubicBezTo>
                <a:lnTo>
                  <a:pt x="718141" y="19780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51A8F51-46BB-4FE1-B3A0-CA97E80BA93A}"/>
              </a:ext>
            </a:extLst>
          </p:cNvPr>
          <p:cNvSpPr/>
          <p:nvPr/>
        </p:nvSpPr>
        <p:spPr>
          <a:xfrm>
            <a:off x="445092" y="868382"/>
            <a:ext cx="1507534" cy="1507532"/>
          </a:xfrm>
          <a:custGeom>
            <a:avLst/>
            <a:gdLst>
              <a:gd name="connsiteX0" fmla="*/ 753766 w 1507534"/>
              <a:gd name="connsiteY0" fmla="*/ 568531 h 1507532"/>
              <a:gd name="connsiteX1" fmla="*/ 568531 w 1507534"/>
              <a:gd name="connsiteY1" fmla="*/ 753766 h 1507532"/>
              <a:gd name="connsiteX2" fmla="*/ 753766 w 1507534"/>
              <a:gd name="connsiteY2" fmla="*/ 939001 h 1507532"/>
              <a:gd name="connsiteX3" fmla="*/ 939001 w 1507534"/>
              <a:gd name="connsiteY3" fmla="*/ 753766 h 1507532"/>
              <a:gd name="connsiteX4" fmla="*/ 753766 w 1507534"/>
              <a:gd name="connsiteY4" fmla="*/ 568531 h 1507532"/>
              <a:gd name="connsiteX5" fmla="*/ 753768 w 1507534"/>
              <a:gd name="connsiteY5" fmla="*/ 0 h 1507532"/>
              <a:gd name="connsiteX6" fmla="*/ 935909 w 1507534"/>
              <a:gd name="connsiteY6" fmla="*/ 314038 h 1507532"/>
              <a:gd name="connsiteX7" fmla="*/ 1286761 w 1507534"/>
              <a:gd name="connsiteY7" fmla="*/ 220774 h 1507532"/>
              <a:gd name="connsiteX8" fmla="*/ 1194265 w 1507534"/>
              <a:gd name="connsiteY8" fmla="*/ 568733 h 1507532"/>
              <a:gd name="connsiteX9" fmla="*/ 1507534 w 1507534"/>
              <a:gd name="connsiteY9" fmla="*/ 750429 h 1507532"/>
              <a:gd name="connsiteX10" fmla="*/ 1195316 w 1507534"/>
              <a:gd name="connsiteY10" fmla="*/ 931515 h 1507532"/>
              <a:gd name="connsiteX11" fmla="*/ 1289121 w 1507534"/>
              <a:gd name="connsiteY11" fmla="*/ 1284400 h 1507532"/>
              <a:gd name="connsiteX12" fmla="*/ 937410 w 1507534"/>
              <a:gd name="connsiteY12" fmla="*/ 1190907 h 1507532"/>
              <a:gd name="connsiteX13" fmla="*/ 753767 w 1507534"/>
              <a:gd name="connsiteY13" fmla="*/ 1507532 h 1507532"/>
              <a:gd name="connsiteX14" fmla="*/ 571625 w 1507534"/>
              <a:gd name="connsiteY14" fmla="*/ 1193495 h 1507532"/>
              <a:gd name="connsiteX15" fmla="*/ 220773 w 1507534"/>
              <a:gd name="connsiteY15" fmla="*/ 1286759 h 1507532"/>
              <a:gd name="connsiteX16" fmla="*/ 314806 w 1507534"/>
              <a:gd name="connsiteY16" fmla="*/ 933016 h 1507532"/>
              <a:gd name="connsiteX17" fmla="*/ 0 w 1507534"/>
              <a:gd name="connsiteY17" fmla="*/ 750428 h 1507532"/>
              <a:gd name="connsiteX18" fmla="*/ 315858 w 1507534"/>
              <a:gd name="connsiteY18" fmla="*/ 567231 h 1507532"/>
              <a:gd name="connsiteX19" fmla="*/ 223133 w 1507534"/>
              <a:gd name="connsiteY19" fmla="*/ 218413 h 1507532"/>
              <a:gd name="connsiteX20" fmla="*/ 573127 w 1507534"/>
              <a:gd name="connsiteY20" fmla="*/ 311449 h 150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507534" h="1507532">
                <a:moveTo>
                  <a:pt x="753766" y="568531"/>
                </a:moveTo>
                <a:cubicBezTo>
                  <a:pt x="651464" y="568531"/>
                  <a:pt x="568531" y="651464"/>
                  <a:pt x="568531" y="753766"/>
                </a:cubicBezTo>
                <a:cubicBezTo>
                  <a:pt x="568531" y="856068"/>
                  <a:pt x="651464" y="939001"/>
                  <a:pt x="753766" y="939001"/>
                </a:cubicBezTo>
                <a:cubicBezTo>
                  <a:pt x="856068" y="939001"/>
                  <a:pt x="939001" y="856068"/>
                  <a:pt x="939001" y="753766"/>
                </a:cubicBezTo>
                <a:cubicBezTo>
                  <a:pt x="939001" y="651464"/>
                  <a:pt x="856068" y="568531"/>
                  <a:pt x="753766" y="568531"/>
                </a:cubicBezTo>
                <a:close/>
                <a:moveTo>
                  <a:pt x="753768" y="0"/>
                </a:moveTo>
                <a:lnTo>
                  <a:pt x="935909" y="314038"/>
                </a:lnTo>
                <a:lnTo>
                  <a:pt x="1286761" y="220774"/>
                </a:lnTo>
                <a:lnTo>
                  <a:pt x="1194265" y="568733"/>
                </a:lnTo>
                <a:lnTo>
                  <a:pt x="1507534" y="750429"/>
                </a:lnTo>
                <a:lnTo>
                  <a:pt x="1195316" y="931515"/>
                </a:lnTo>
                <a:lnTo>
                  <a:pt x="1289121" y="1284400"/>
                </a:lnTo>
                <a:lnTo>
                  <a:pt x="937410" y="1190907"/>
                </a:lnTo>
                <a:lnTo>
                  <a:pt x="753767" y="1507532"/>
                </a:lnTo>
                <a:lnTo>
                  <a:pt x="571625" y="1193495"/>
                </a:lnTo>
                <a:lnTo>
                  <a:pt x="220773" y="1286759"/>
                </a:lnTo>
                <a:lnTo>
                  <a:pt x="314806" y="933016"/>
                </a:lnTo>
                <a:lnTo>
                  <a:pt x="0" y="750428"/>
                </a:lnTo>
                <a:lnTo>
                  <a:pt x="315858" y="567231"/>
                </a:lnTo>
                <a:lnTo>
                  <a:pt x="223133" y="218413"/>
                </a:lnTo>
                <a:lnTo>
                  <a:pt x="573127" y="3114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521E2B3F-BC2C-410C-AAD2-CE25E7EBA6D0}"/>
              </a:ext>
            </a:extLst>
          </p:cNvPr>
          <p:cNvSpPr/>
          <p:nvPr/>
        </p:nvSpPr>
        <p:spPr bwMode="auto">
          <a:xfrm>
            <a:off x="2345330" y="884280"/>
            <a:ext cx="1475736" cy="1475736"/>
          </a:xfrm>
          <a:custGeom>
            <a:avLst/>
            <a:gdLst>
              <a:gd name="connsiteX0" fmla="*/ 737868 w 1475736"/>
              <a:gd name="connsiteY0" fmla="*/ 552633 h 1475736"/>
              <a:gd name="connsiteX1" fmla="*/ 552633 w 1475736"/>
              <a:gd name="connsiteY1" fmla="*/ 737868 h 1475736"/>
              <a:gd name="connsiteX2" fmla="*/ 737868 w 1475736"/>
              <a:gd name="connsiteY2" fmla="*/ 923103 h 1475736"/>
              <a:gd name="connsiteX3" fmla="*/ 923103 w 1475736"/>
              <a:gd name="connsiteY3" fmla="*/ 737868 h 1475736"/>
              <a:gd name="connsiteX4" fmla="*/ 737868 w 1475736"/>
              <a:gd name="connsiteY4" fmla="*/ 552633 h 1475736"/>
              <a:gd name="connsiteX5" fmla="*/ 765260 w 1475736"/>
              <a:gd name="connsiteY5" fmla="*/ 0 h 1475736"/>
              <a:gd name="connsiteX6" fmla="*/ 672568 w 1475736"/>
              <a:gd name="connsiteY6" fmla="*/ 324394 h 1475736"/>
              <a:gd name="connsiteX7" fmla="*/ 672302 w 1475736"/>
              <a:gd name="connsiteY7" fmla="*/ 359090 h 1475736"/>
              <a:gd name="connsiteX8" fmla="*/ 678516 w 1475736"/>
              <a:gd name="connsiteY8" fmla="*/ 342007 h 1475736"/>
              <a:gd name="connsiteX9" fmla="*/ 753080 w 1475736"/>
              <a:gd name="connsiteY9" fmla="*/ 235486 h 1475736"/>
              <a:gd name="connsiteX10" fmla="*/ 1279746 w 1475736"/>
              <a:gd name="connsiteY10" fmla="*/ 235486 h 1475736"/>
              <a:gd name="connsiteX11" fmla="*/ 984821 w 1475736"/>
              <a:gd name="connsiteY11" fmla="*/ 399323 h 1475736"/>
              <a:gd name="connsiteX12" fmla="*/ 957577 w 1475736"/>
              <a:gd name="connsiteY12" fmla="*/ 426154 h 1475736"/>
              <a:gd name="connsiteX13" fmla="*/ 990401 w 1475736"/>
              <a:gd name="connsiteY13" fmla="*/ 412929 h 1475736"/>
              <a:gd name="connsiteX14" fmla="*/ 1103327 w 1475736"/>
              <a:gd name="connsiteY14" fmla="*/ 395500 h 1475736"/>
              <a:gd name="connsiteX15" fmla="*/ 1475736 w 1475736"/>
              <a:gd name="connsiteY15" fmla="*/ 767909 h 1475736"/>
              <a:gd name="connsiteX16" fmla="*/ 1151343 w 1475736"/>
              <a:gd name="connsiteY16" fmla="*/ 675217 h 1475736"/>
              <a:gd name="connsiteX17" fmla="*/ 1119478 w 1475736"/>
              <a:gd name="connsiteY17" fmla="*/ 674972 h 1475736"/>
              <a:gd name="connsiteX18" fmla="*/ 1146959 w 1475736"/>
              <a:gd name="connsiteY18" fmla="*/ 686669 h 1475736"/>
              <a:gd name="connsiteX19" fmla="*/ 1239135 w 1475736"/>
              <a:gd name="connsiteY19" fmla="*/ 754196 h 1475736"/>
              <a:gd name="connsiteX20" fmla="*/ 1239135 w 1475736"/>
              <a:gd name="connsiteY20" fmla="*/ 1280862 h 1475736"/>
              <a:gd name="connsiteX21" fmla="*/ 1075298 w 1475736"/>
              <a:gd name="connsiteY21" fmla="*/ 985938 h 1475736"/>
              <a:gd name="connsiteX22" fmla="*/ 1072551 w 1475736"/>
              <a:gd name="connsiteY22" fmla="*/ 983149 h 1475736"/>
              <a:gd name="connsiteX23" fmla="*/ 1087207 w 1475736"/>
              <a:gd name="connsiteY23" fmla="*/ 1037405 h 1475736"/>
              <a:gd name="connsiteX24" fmla="*/ 1093023 w 1475736"/>
              <a:gd name="connsiteY24" fmla="*/ 1103327 h 1475736"/>
              <a:gd name="connsiteX25" fmla="*/ 720615 w 1475736"/>
              <a:gd name="connsiteY25" fmla="*/ 1475736 h 1475736"/>
              <a:gd name="connsiteX26" fmla="*/ 813307 w 1475736"/>
              <a:gd name="connsiteY26" fmla="*/ 1151343 h 1475736"/>
              <a:gd name="connsiteX27" fmla="*/ 813548 w 1475736"/>
              <a:gd name="connsiteY27" fmla="*/ 1119882 h 1475736"/>
              <a:gd name="connsiteX28" fmla="*/ 805903 w 1475736"/>
              <a:gd name="connsiteY28" fmla="*/ 1140898 h 1475736"/>
              <a:gd name="connsiteX29" fmla="*/ 731339 w 1475736"/>
              <a:gd name="connsiteY29" fmla="*/ 1247420 h 1475736"/>
              <a:gd name="connsiteX30" fmla="*/ 204674 w 1475736"/>
              <a:gd name="connsiteY30" fmla="*/ 1247420 h 1475736"/>
              <a:gd name="connsiteX31" fmla="*/ 499597 w 1475736"/>
              <a:gd name="connsiteY31" fmla="*/ 1083583 h 1475736"/>
              <a:gd name="connsiteX32" fmla="*/ 519099 w 1475736"/>
              <a:gd name="connsiteY32" fmla="*/ 1064377 h 1475736"/>
              <a:gd name="connsiteX33" fmla="*/ 500456 w 1475736"/>
              <a:gd name="connsiteY33" fmla="*/ 1073075 h 1475736"/>
              <a:gd name="connsiteX34" fmla="*/ 372409 w 1475736"/>
              <a:gd name="connsiteY34" fmla="*/ 1095672 h 1475736"/>
              <a:gd name="connsiteX35" fmla="*/ 0 w 1475736"/>
              <a:gd name="connsiteY35" fmla="*/ 723263 h 1475736"/>
              <a:gd name="connsiteX36" fmla="*/ 324393 w 1475736"/>
              <a:gd name="connsiteY36" fmla="*/ 815956 h 1475736"/>
              <a:gd name="connsiteX37" fmla="*/ 359018 w 1475736"/>
              <a:gd name="connsiteY37" fmla="*/ 816221 h 1475736"/>
              <a:gd name="connsiteX38" fmla="*/ 333723 w 1475736"/>
              <a:gd name="connsiteY38" fmla="*/ 807019 h 1475736"/>
              <a:gd name="connsiteX39" fmla="*/ 227201 w 1475736"/>
              <a:gd name="connsiteY39" fmla="*/ 732455 h 1475736"/>
              <a:gd name="connsiteX40" fmla="*/ 227201 w 1475736"/>
              <a:gd name="connsiteY40" fmla="*/ 205789 h 1475736"/>
              <a:gd name="connsiteX41" fmla="*/ 391038 w 1475736"/>
              <a:gd name="connsiteY41" fmla="*/ 500713 h 1475736"/>
              <a:gd name="connsiteX42" fmla="*/ 437650 w 1475736"/>
              <a:gd name="connsiteY42" fmla="*/ 548045 h 1475736"/>
              <a:gd name="connsiteX43" fmla="*/ 415449 w 1475736"/>
              <a:gd name="connsiteY43" fmla="*/ 500456 h 1475736"/>
              <a:gd name="connsiteX44" fmla="*/ 392851 w 1475736"/>
              <a:gd name="connsiteY44" fmla="*/ 372409 h 1475736"/>
              <a:gd name="connsiteX45" fmla="*/ 765260 w 1475736"/>
              <a:gd name="connsiteY45" fmla="*/ 0 h 147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475736" h="1475736">
                <a:moveTo>
                  <a:pt x="737868" y="552633"/>
                </a:moveTo>
                <a:cubicBezTo>
                  <a:pt x="635566" y="552633"/>
                  <a:pt x="552633" y="635566"/>
                  <a:pt x="552633" y="737868"/>
                </a:cubicBezTo>
                <a:cubicBezTo>
                  <a:pt x="552633" y="840170"/>
                  <a:pt x="635566" y="923103"/>
                  <a:pt x="737868" y="923103"/>
                </a:cubicBezTo>
                <a:cubicBezTo>
                  <a:pt x="840170" y="923103"/>
                  <a:pt x="923103" y="840170"/>
                  <a:pt x="923103" y="737868"/>
                </a:cubicBezTo>
                <a:cubicBezTo>
                  <a:pt x="923103" y="635566"/>
                  <a:pt x="840170" y="552633"/>
                  <a:pt x="737868" y="552633"/>
                </a:cubicBezTo>
                <a:close/>
                <a:moveTo>
                  <a:pt x="765260" y="0"/>
                </a:moveTo>
                <a:cubicBezTo>
                  <a:pt x="710331" y="101675"/>
                  <a:pt x="679434" y="212465"/>
                  <a:pt x="672568" y="324394"/>
                </a:cubicBezTo>
                <a:lnTo>
                  <a:pt x="672302" y="359090"/>
                </a:lnTo>
                <a:lnTo>
                  <a:pt x="678516" y="342007"/>
                </a:lnTo>
                <a:cubicBezTo>
                  <a:pt x="696411" y="303437"/>
                  <a:pt x="721266" y="267299"/>
                  <a:pt x="753080" y="235486"/>
                </a:cubicBezTo>
                <a:cubicBezTo>
                  <a:pt x="898514" y="90051"/>
                  <a:pt x="1134311" y="90051"/>
                  <a:pt x="1279746" y="235486"/>
                </a:cubicBezTo>
                <a:cubicBezTo>
                  <a:pt x="1169010" y="268541"/>
                  <a:pt x="1068822" y="325033"/>
                  <a:pt x="984821" y="399323"/>
                </a:cubicBezTo>
                <a:lnTo>
                  <a:pt x="957577" y="426154"/>
                </a:lnTo>
                <a:lnTo>
                  <a:pt x="990401" y="412929"/>
                </a:lnTo>
                <a:cubicBezTo>
                  <a:pt x="1026018" y="401608"/>
                  <a:pt x="1063959" y="395500"/>
                  <a:pt x="1103327" y="395500"/>
                </a:cubicBezTo>
                <a:cubicBezTo>
                  <a:pt x="1309003" y="395500"/>
                  <a:pt x="1475736" y="562233"/>
                  <a:pt x="1475736" y="767909"/>
                </a:cubicBezTo>
                <a:cubicBezTo>
                  <a:pt x="1374061" y="712980"/>
                  <a:pt x="1263272" y="682083"/>
                  <a:pt x="1151343" y="675217"/>
                </a:cubicBezTo>
                <a:lnTo>
                  <a:pt x="1119478" y="674972"/>
                </a:lnTo>
                <a:lnTo>
                  <a:pt x="1146959" y="686669"/>
                </a:lnTo>
                <a:cubicBezTo>
                  <a:pt x="1180150" y="703850"/>
                  <a:pt x="1211297" y="726359"/>
                  <a:pt x="1239135" y="754196"/>
                </a:cubicBezTo>
                <a:cubicBezTo>
                  <a:pt x="1384570" y="899631"/>
                  <a:pt x="1384570" y="1135427"/>
                  <a:pt x="1239135" y="1280862"/>
                </a:cubicBezTo>
                <a:cubicBezTo>
                  <a:pt x="1206080" y="1170126"/>
                  <a:pt x="1149588" y="1069938"/>
                  <a:pt x="1075298" y="985938"/>
                </a:cubicBezTo>
                <a:lnTo>
                  <a:pt x="1072551" y="983149"/>
                </a:lnTo>
                <a:lnTo>
                  <a:pt x="1087207" y="1037405"/>
                </a:lnTo>
                <a:cubicBezTo>
                  <a:pt x="1091029" y="1058801"/>
                  <a:pt x="1093023" y="1080832"/>
                  <a:pt x="1093023" y="1103327"/>
                </a:cubicBezTo>
                <a:cubicBezTo>
                  <a:pt x="1093023" y="1309003"/>
                  <a:pt x="926290" y="1475736"/>
                  <a:pt x="720615" y="1475736"/>
                </a:cubicBezTo>
                <a:cubicBezTo>
                  <a:pt x="775544" y="1374061"/>
                  <a:pt x="806441" y="1263272"/>
                  <a:pt x="813307" y="1151343"/>
                </a:cubicBezTo>
                <a:lnTo>
                  <a:pt x="813548" y="1119882"/>
                </a:lnTo>
                <a:lnTo>
                  <a:pt x="805903" y="1140898"/>
                </a:lnTo>
                <a:cubicBezTo>
                  <a:pt x="788008" y="1179468"/>
                  <a:pt x="763153" y="1215606"/>
                  <a:pt x="731339" y="1247420"/>
                </a:cubicBezTo>
                <a:cubicBezTo>
                  <a:pt x="585904" y="1392854"/>
                  <a:pt x="350109" y="1392854"/>
                  <a:pt x="204674" y="1247420"/>
                </a:cubicBezTo>
                <a:cubicBezTo>
                  <a:pt x="315409" y="1214365"/>
                  <a:pt x="415597" y="1157873"/>
                  <a:pt x="499597" y="1083583"/>
                </a:cubicBezTo>
                <a:lnTo>
                  <a:pt x="519099" y="1064377"/>
                </a:lnTo>
                <a:lnTo>
                  <a:pt x="500456" y="1073075"/>
                </a:lnTo>
                <a:cubicBezTo>
                  <a:pt x="460529" y="1087694"/>
                  <a:pt x="417401" y="1095672"/>
                  <a:pt x="372409" y="1095672"/>
                </a:cubicBezTo>
                <a:cubicBezTo>
                  <a:pt x="166733" y="1095672"/>
                  <a:pt x="0" y="928939"/>
                  <a:pt x="0" y="723263"/>
                </a:cubicBezTo>
                <a:cubicBezTo>
                  <a:pt x="101675" y="778192"/>
                  <a:pt x="212465" y="809090"/>
                  <a:pt x="324393" y="815956"/>
                </a:cubicBezTo>
                <a:lnTo>
                  <a:pt x="359018" y="816221"/>
                </a:lnTo>
                <a:lnTo>
                  <a:pt x="333723" y="807019"/>
                </a:lnTo>
                <a:cubicBezTo>
                  <a:pt x="295153" y="789124"/>
                  <a:pt x="259015" y="764269"/>
                  <a:pt x="227201" y="732455"/>
                </a:cubicBezTo>
                <a:cubicBezTo>
                  <a:pt x="81766" y="587020"/>
                  <a:pt x="81766" y="351224"/>
                  <a:pt x="227201" y="205789"/>
                </a:cubicBezTo>
                <a:cubicBezTo>
                  <a:pt x="260255" y="316525"/>
                  <a:pt x="316748" y="416712"/>
                  <a:pt x="391038" y="500713"/>
                </a:cubicBezTo>
                <a:lnTo>
                  <a:pt x="437650" y="548045"/>
                </a:lnTo>
                <a:lnTo>
                  <a:pt x="415449" y="500456"/>
                </a:lnTo>
                <a:cubicBezTo>
                  <a:pt x="400830" y="460529"/>
                  <a:pt x="392851" y="417401"/>
                  <a:pt x="392851" y="372409"/>
                </a:cubicBezTo>
                <a:cubicBezTo>
                  <a:pt x="392851" y="166733"/>
                  <a:pt x="559584" y="0"/>
                  <a:pt x="76526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57064980-EC84-4BBA-A242-22C8B2C4F08C}"/>
              </a:ext>
            </a:extLst>
          </p:cNvPr>
          <p:cNvSpPr/>
          <p:nvPr/>
        </p:nvSpPr>
        <p:spPr bwMode="auto">
          <a:xfrm>
            <a:off x="460990" y="2862582"/>
            <a:ext cx="1475736" cy="1475736"/>
          </a:xfrm>
          <a:custGeom>
            <a:avLst/>
            <a:gdLst>
              <a:gd name="connsiteX0" fmla="*/ 737868 w 1475736"/>
              <a:gd name="connsiteY0" fmla="*/ 552633 h 1475736"/>
              <a:gd name="connsiteX1" fmla="*/ 552633 w 1475736"/>
              <a:gd name="connsiteY1" fmla="*/ 737868 h 1475736"/>
              <a:gd name="connsiteX2" fmla="*/ 737868 w 1475736"/>
              <a:gd name="connsiteY2" fmla="*/ 923103 h 1475736"/>
              <a:gd name="connsiteX3" fmla="*/ 923103 w 1475736"/>
              <a:gd name="connsiteY3" fmla="*/ 737868 h 1475736"/>
              <a:gd name="connsiteX4" fmla="*/ 737868 w 1475736"/>
              <a:gd name="connsiteY4" fmla="*/ 552633 h 1475736"/>
              <a:gd name="connsiteX5" fmla="*/ 737297 w 1475736"/>
              <a:gd name="connsiteY5" fmla="*/ 0 h 1475736"/>
              <a:gd name="connsiteX6" fmla="*/ 964883 w 1475736"/>
              <a:gd name="connsiteY6" fmla="*/ 509820 h 1475736"/>
              <a:gd name="connsiteX7" fmla="*/ 1475736 w 1475736"/>
              <a:gd name="connsiteY7" fmla="*/ 737869 h 1475736"/>
              <a:gd name="connsiteX8" fmla="*/ 964883 w 1475736"/>
              <a:gd name="connsiteY8" fmla="*/ 965916 h 1475736"/>
              <a:gd name="connsiteX9" fmla="*/ 737297 w 1475736"/>
              <a:gd name="connsiteY9" fmla="*/ 1475736 h 1475736"/>
              <a:gd name="connsiteX10" fmla="*/ 509425 w 1475736"/>
              <a:gd name="connsiteY10" fmla="*/ 965279 h 1475736"/>
              <a:gd name="connsiteX11" fmla="*/ 0 w 1475736"/>
              <a:gd name="connsiteY11" fmla="*/ 737869 h 1475736"/>
              <a:gd name="connsiteX12" fmla="*/ 509425 w 1475736"/>
              <a:gd name="connsiteY12" fmla="*/ 510458 h 147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5736" h="1475736">
                <a:moveTo>
                  <a:pt x="737868" y="552633"/>
                </a:moveTo>
                <a:cubicBezTo>
                  <a:pt x="635566" y="552633"/>
                  <a:pt x="552633" y="635566"/>
                  <a:pt x="552633" y="737868"/>
                </a:cubicBezTo>
                <a:cubicBezTo>
                  <a:pt x="552633" y="840170"/>
                  <a:pt x="635566" y="923103"/>
                  <a:pt x="737868" y="923103"/>
                </a:cubicBezTo>
                <a:cubicBezTo>
                  <a:pt x="840170" y="923103"/>
                  <a:pt x="923103" y="840170"/>
                  <a:pt x="923103" y="737868"/>
                </a:cubicBezTo>
                <a:cubicBezTo>
                  <a:pt x="923103" y="635566"/>
                  <a:pt x="840170" y="552633"/>
                  <a:pt x="737868" y="552633"/>
                </a:cubicBezTo>
                <a:close/>
                <a:moveTo>
                  <a:pt x="737297" y="0"/>
                </a:moveTo>
                <a:lnTo>
                  <a:pt x="964883" y="509820"/>
                </a:lnTo>
                <a:lnTo>
                  <a:pt x="1475736" y="737869"/>
                </a:lnTo>
                <a:lnTo>
                  <a:pt x="964883" y="965916"/>
                </a:lnTo>
                <a:lnTo>
                  <a:pt x="737297" y="1475736"/>
                </a:lnTo>
                <a:lnTo>
                  <a:pt x="509425" y="965279"/>
                </a:lnTo>
                <a:lnTo>
                  <a:pt x="0" y="737869"/>
                </a:lnTo>
                <a:lnTo>
                  <a:pt x="509425" y="5104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FF3601A9-80F3-44B5-94A7-B83F7C81BCEF}"/>
              </a:ext>
            </a:extLst>
          </p:cNvPr>
          <p:cNvSpPr/>
          <p:nvPr/>
        </p:nvSpPr>
        <p:spPr bwMode="auto">
          <a:xfrm>
            <a:off x="2297705" y="2836506"/>
            <a:ext cx="1527888" cy="1527888"/>
          </a:xfrm>
          <a:custGeom>
            <a:avLst/>
            <a:gdLst>
              <a:gd name="connsiteX0" fmla="*/ 758528 w 1527888"/>
              <a:gd name="connsiteY0" fmla="*/ 638827 h 1527888"/>
              <a:gd name="connsiteX1" fmla="*/ 633411 w 1527888"/>
              <a:gd name="connsiteY1" fmla="*/ 763944 h 1527888"/>
              <a:gd name="connsiteX2" fmla="*/ 758528 w 1527888"/>
              <a:gd name="connsiteY2" fmla="*/ 889061 h 1527888"/>
              <a:gd name="connsiteX3" fmla="*/ 883645 w 1527888"/>
              <a:gd name="connsiteY3" fmla="*/ 763944 h 1527888"/>
              <a:gd name="connsiteX4" fmla="*/ 758528 w 1527888"/>
              <a:gd name="connsiteY4" fmla="*/ 638827 h 1527888"/>
              <a:gd name="connsiteX5" fmla="*/ 763262 w 1527888"/>
              <a:gd name="connsiteY5" fmla="*/ 0 h 1527888"/>
              <a:gd name="connsiteX6" fmla="*/ 842340 w 1527888"/>
              <a:gd name="connsiteY6" fmla="*/ 480180 h 1527888"/>
              <a:gd name="connsiteX7" fmla="*/ 853009 w 1527888"/>
              <a:gd name="connsiteY7" fmla="*/ 482639 h 1527888"/>
              <a:gd name="connsiteX8" fmla="*/ 1036820 w 1527888"/>
              <a:gd name="connsiteY8" fmla="*/ 649293 h 1527888"/>
              <a:gd name="connsiteX9" fmla="*/ 1047871 w 1527888"/>
              <a:gd name="connsiteY9" fmla="*/ 684894 h 1527888"/>
              <a:gd name="connsiteX10" fmla="*/ 1527888 w 1527888"/>
              <a:gd name="connsiteY10" fmla="*/ 763945 h 1527888"/>
              <a:gd name="connsiteX11" fmla="*/ 1047871 w 1527888"/>
              <a:gd name="connsiteY11" fmla="*/ 842995 h 1527888"/>
              <a:gd name="connsiteX12" fmla="*/ 1036820 w 1527888"/>
              <a:gd name="connsiteY12" fmla="*/ 878596 h 1527888"/>
              <a:gd name="connsiteX13" fmla="*/ 853009 w 1527888"/>
              <a:gd name="connsiteY13" fmla="*/ 1045250 h 1527888"/>
              <a:gd name="connsiteX14" fmla="*/ 842340 w 1527888"/>
              <a:gd name="connsiteY14" fmla="*/ 1047708 h 1527888"/>
              <a:gd name="connsiteX15" fmla="*/ 763262 w 1527888"/>
              <a:gd name="connsiteY15" fmla="*/ 1527888 h 1527888"/>
              <a:gd name="connsiteX16" fmla="*/ 684015 w 1527888"/>
              <a:gd name="connsiteY16" fmla="*/ 1046675 h 1527888"/>
              <a:gd name="connsiteX17" fmla="*/ 677830 w 1527888"/>
              <a:gd name="connsiteY17" fmla="*/ 1045250 h 1527888"/>
              <a:gd name="connsiteX18" fmla="*/ 494019 w 1527888"/>
              <a:gd name="connsiteY18" fmla="*/ 878596 h 1527888"/>
              <a:gd name="connsiteX19" fmla="*/ 483126 w 1527888"/>
              <a:gd name="connsiteY19" fmla="*/ 843507 h 1527888"/>
              <a:gd name="connsiteX20" fmla="*/ 0 w 1527888"/>
              <a:gd name="connsiteY20" fmla="*/ 763945 h 1527888"/>
              <a:gd name="connsiteX21" fmla="*/ 483126 w 1527888"/>
              <a:gd name="connsiteY21" fmla="*/ 684381 h 1527888"/>
              <a:gd name="connsiteX22" fmla="*/ 494019 w 1527888"/>
              <a:gd name="connsiteY22" fmla="*/ 649293 h 1527888"/>
              <a:gd name="connsiteX23" fmla="*/ 677830 w 1527888"/>
              <a:gd name="connsiteY23" fmla="*/ 482639 h 1527888"/>
              <a:gd name="connsiteX24" fmla="*/ 684015 w 1527888"/>
              <a:gd name="connsiteY24" fmla="*/ 481214 h 152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27888" h="1527888">
                <a:moveTo>
                  <a:pt x="758528" y="638827"/>
                </a:moveTo>
                <a:cubicBezTo>
                  <a:pt x="689428" y="638827"/>
                  <a:pt x="633411" y="694844"/>
                  <a:pt x="633411" y="763944"/>
                </a:cubicBezTo>
                <a:cubicBezTo>
                  <a:pt x="633411" y="833044"/>
                  <a:pt x="689428" y="889061"/>
                  <a:pt x="758528" y="889061"/>
                </a:cubicBezTo>
                <a:cubicBezTo>
                  <a:pt x="827628" y="889061"/>
                  <a:pt x="883645" y="833044"/>
                  <a:pt x="883645" y="763944"/>
                </a:cubicBezTo>
                <a:cubicBezTo>
                  <a:pt x="883645" y="694844"/>
                  <a:pt x="827628" y="638827"/>
                  <a:pt x="758528" y="638827"/>
                </a:cubicBezTo>
                <a:close/>
                <a:moveTo>
                  <a:pt x="763262" y="0"/>
                </a:moveTo>
                <a:lnTo>
                  <a:pt x="842340" y="480180"/>
                </a:lnTo>
                <a:lnTo>
                  <a:pt x="853009" y="482639"/>
                </a:lnTo>
                <a:cubicBezTo>
                  <a:pt x="936017" y="508457"/>
                  <a:pt x="1003284" y="570005"/>
                  <a:pt x="1036820" y="649293"/>
                </a:cubicBezTo>
                <a:lnTo>
                  <a:pt x="1047871" y="684894"/>
                </a:lnTo>
                <a:lnTo>
                  <a:pt x="1527888" y="763945"/>
                </a:lnTo>
                <a:lnTo>
                  <a:pt x="1047871" y="842995"/>
                </a:lnTo>
                <a:lnTo>
                  <a:pt x="1036820" y="878596"/>
                </a:lnTo>
                <a:cubicBezTo>
                  <a:pt x="1003284" y="957884"/>
                  <a:pt x="936017" y="1019432"/>
                  <a:pt x="853009" y="1045250"/>
                </a:cubicBezTo>
                <a:lnTo>
                  <a:pt x="842340" y="1047708"/>
                </a:lnTo>
                <a:lnTo>
                  <a:pt x="763262" y="1527888"/>
                </a:lnTo>
                <a:lnTo>
                  <a:pt x="684015" y="1046675"/>
                </a:lnTo>
                <a:lnTo>
                  <a:pt x="677830" y="1045250"/>
                </a:lnTo>
                <a:cubicBezTo>
                  <a:pt x="594822" y="1019432"/>
                  <a:pt x="527555" y="957884"/>
                  <a:pt x="494019" y="878596"/>
                </a:cubicBezTo>
                <a:lnTo>
                  <a:pt x="483126" y="843507"/>
                </a:lnTo>
                <a:lnTo>
                  <a:pt x="0" y="763945"/>
                </a:lnTo>
                <a:lnTo>
                  <a:pt x="483126" y="684381"/>
                </a:lnTo>
                <a:lnTo>
                  <a:pt x="494019" y="649293"/>
                </a:lnTo>
                <a:cubicBezTo>
                  <a:pt x="527555" y="570005"/>
                  <a:pt x="594822" y="508457"/>
                  <a:pt x="677830" y="482639"/>
                </a:cubicBezTo>
                <a:lnTo>
                  <a:pt x="684015" y="4812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9A9A8C85-0321-420C-9CC9-C52CEF950AB8}"/>
              </a:ext>
            </a:extLst>
          </p:cNvPr>
          <p:cNvSpPr/>
          <p:nvPr/>
        </p:nvSpPr>
        <p:spPr bwMode="auto">
          <a:xfrm>
            <a:off x="4157201" y="826350"/>
            <a:ext cx="1591597" cy="1591597"/>
          </a:xfrm>
          <a:custGeom>
            <a:avLst/>
            <a:gdLst>
              <a:gd name="connsiteX0" fmla="*/ 795798 w 1591597"/>
              <a:gd name="connsiteY0" fmla="*/ 610563 h 1591597"/>
              <a:gd name="connsiteX1" fmla="*/ 610563 w 1591597"/>
              <a:gd name="connsiteY1" fmla="*/ 795798 h 1591597"/>
              <a:gd name="connsiteX2" fmla="*/ 795798 w 1591597"/>
              <a:gd name="connsiteY2" fmla="*/ 981033 h 1591597"/>
              <a:gd name="connsiteX3" fmla="*/ 981033 w 1591597"/>
              <a:gd name="connsiteY3" fmla="*/ 795798 h 1591597"/>
              <a:gd name="connsiteX4" fmla="*/ 795798 w 1591597"/>
              <a:gd name="connsiteY4" fmla="*/ 610563 h 1591597"/>
              <a:gd name="connsiteX5" fmla="*/ 795088 w 1591597"/>
              <a:gd name="connsiteY5" fmla="*/ 0 h 1591597"/>
              <a:gd name="connsiteX6" fmla="*/ 877463 w 1591597"/>
              <a:gd name="connsiteY6" fmla="*/ 500202 h 1591597"/>
              <a:gd name="connsiteX7" fmla="*/ 888577 w 1591597"/>
              <a:gd name="connsiteY7" fmla="*/ 502764 h 1591597"/>
              <a:gd name="connsiteX8" fmla="*/ 946201 w 1591597"/>
              <a:gd name="connsiteY8" fmla="*/ 527934 h 1591597"/>
              <a:gd name="connsiteX9" fmla="*/ 1358011 w 1591597"/>
              <a:gd name="connsiteY9" fmla="*/ 232582 h 1591597"/>
              <a:gd name="connsiteX10" fmla="*/ 1062563 w 1591597"/>
              <a:gd name="connsiteY10" fmla="*/ 644526 h 1591597"/>
              <a:gd name="connsiteX11" fmla="*/ 1068610 w 1591597"/>
              <a:gd name="connsiteY11" fmla="*/ 654196 h 1591597"/>
              <a:gd name="connsiteX12" fmla="*/ 1070822 w 1591597"/>
              <a:gd name="connsiteY12" fmla="*/ 659838 h 1591597"/>
              <a:gd name="connsiteX13" fmla="*/ 1080053 w 1591597"/>
              <a:gd name="connsiteY13" fmla="*/ 676367 h 1591597"/>
              <a:gd name="connsiteX14" fmla="*/ 1090526 w 1591597"/>
              <a:gd name="connsiteY14" fmla="*/ 710108 h 1591597"/>
              <a:gd name="connsiteX15" fmla="*/ 1091856 w 1591597"/>
              <a:gd name="connsiteY15" fmla="*/ 713500 h 1591597"/>
              <a:gd name="connsiteX16" fmla="*/ 1591597 w 1591597"/>
              <a:gd name="connsiteY16" fmla="*/ 795799 h 1591597"/>
              <a:gd name="connsiteX17" fmla="*/ 1091564 w 1591597"/>
              <a:gd name="connsiteY17" fmla="*/ 878146 h 1591597"/>
              <a:gd name="connsiteX18" fmla="*/ 1084374 w 1591597"/>
              <a:gd name="connsiteY18" fmla="*/ 901311 h 1591597"/>
              <a:gd name="connsiteX19" fmla="*/ 1081248 w 1591597"/>
              <a:gd name="connsiteY19" fmla="*/ 912346 h 1591597"/>
              <a:gd name="connsiteX20" fmla="*/ 1080518 w 1591597"/>
              <a:gd name="connsiteY20" fmla="*/ 913731 h 1591597"/>
              <a:gd name="connsiteX21" fmla="*/ 1080053 w 1591597"/>
              <a:gd name="connsiteY21" fmla="*/ 915231 h 1591597"/>
              <a:gd name="connsiteX22" fmla="*/ 1074447 w 1591597"/>
              <a:gd name="connsiteY22" fmla="*/ 925268 h 1591597"/>
              <a:gd name="connsiteX23" fmla="*/ 1063165 w 1591597"/>
              <a:gd name="connsiteY23" fmla="*/ 946709 h 1591597"/>
              <a:gd name="connsiteX24" fmla="*/ 1358513 w 1591597"/>
              <a:gd name="connsiteY24" fmla="*/ 1358514 h 1591597"/>
              <a:gd name="connsiteX25" fmla="*/ 946948 w 1591597"/>
              <a:gd name="connsiteY25" fmla="*/ 1063337 h 1591597"/>
              <a:gd name="connsiteX26" fmla="*/ 943608 w 1591597"/>
              <a:gd name="connsiteY26" fmla="*/ 1064796 h 1591597"/>
              <a:gd name="connsiteX27" fmla="*/ 912345 w 1591597"/>
              <a:gd name="connsiteY27" fmla="*/ 1081248 h 1591597"/>
              <a:gd name="connsiteX28" fmla="*/ 894132 w 1591597"/>
              <a:gd name="connsiteY28" fmla="*/ 1086408 h 1591597"/>
              <a:gd name="connsiteX29" fmla="*/ 888577 w 1591597"/>
              <a:gd name="connsiteY29" fmla="*/ 1088834 h 1591597"/>
              <a:gd name="connsiteX30" fmla="*/ 877463 w 1591597"/>
              <a:gd name="connsiteY30" fmla="*/ 1091395 h 1591597"/>
              <a:gd name="connsiteX31" fmla="*/ 795088 w 1591597"/>
              <a:gd name="connsiteY31" fmla="*/ 1591597 h 1591597"/>
              <a:gd name="connsiteX32" fmla="*/ 712740 w 1591597"/>
              <a:gd name="connsiteY32" fmla="*/ 1091559 h 1591597"/>
              <a:gd name="connsiteX33" fmla="*/ 654196 w 1591597"/>
              <a:gd name="connsiteY33" fmla="*/ 1068610 h 1591597"/>
              <a:gd name="connsiteX34" fmla="*/ 644526 w 1591597"/>
              <a:gd name="connsiteY34" fmla="*/ 1062563 h 1591597"/>
              <a:gd name="connsiteX35" fmla="*/ 232582 w 1591597"/>
              <a:gd name="connsiteY35" fmla="*/ 1358011 h 1591597"/>
              <a:gd name="connsiteX36" fmla="*/ 528666 w 1591597"/>
              <a:gd name="connsiteY36" fmla="*/ 945180 h 1591597"/>
              <a:gd name="connsiteX37" fmla="*/ 525160 w 1591597"/>
              <a:gd name="connsiteY37" fmla="*/ 939575 h 1591597"/>
              <a:gd name="connsiteX38" fmla="*/ 517972 w 1591597"/>
              <a:gd name="connsiteY38" fmla="*/ 921237 h 1591597"/>
              <a:gd name="connsiteX39" fmla="*/ 514618 w 1591597"/>
              <a:gd name="connsiteY39" fmla="*/ 915231 h 1591597"/>
              <a:gd name="connsiteX40" fmla="*/ 510812 w 1591597"/>
              <a:gd name="connsiteY40" fmla="*/ 902970 h 1591597"/>
              <a:gd name="connsiteX41" fmla="*/ 501154 w 1591597"/>
              <a:gd name="connsiteY41" fmla="*/ 878330 h 1591597"/>
              <a:gd name="connsiteX42" fmla="*/ 0 w 1591597"/>
              <a:gd name="connsiteY42" fmla="*/ 795799 h 1591597"/>
              <a:gd name="connsiteX43" fmla="*/ 503272 w 1591597"/>
              <a:gd name="connsiteY43" fmla="*/ 712918 h 1591597"/>
              <a:gd name="connsiteX44" fmla="*/ 507035 w 1591597"/>
              <a:gd name="connsiteY44" fmla="*/ 700795 h 1591597"/>
              <a:gd name="connsiteX45" fmla="*/ 512523 w 1591597"/>
              <a:gd name="connsiteY45" fmla="*/ 681425 h 1591597"/>
              <a:gd name="connsiteX46" fmla="*/ 513803 w 1591597"/>
              <a:gd name="connsiteY46" fmla="*/ 678992 h 1591597"/>
              <a:gd name="connsiteX47" fmla="*/ 514618 w 1591597"/>
              <a:gd name="connsiteY47" fmla="*/ 676367 h 1591597"/>
              <a:gd name="connsiteX48" fmla="*/ 524430 w 1591597"/>
              <a:gd name="connsiteY48" fmla="*/ 658797 h 1591597"/>
              <a:gd name="connsiteX49" fmla="*/ 530346 w 1591597"/>
              <a:gd name="connsiteY49" fmla="*/ 647556 h 1591597"/>
              <a:gd name="connsiteX50" fmla="*/ 233084 w 1591597"/>
              <a:gd name="connsiteY50" fmla="*/ 233085 h 1591597"/>
              <a:gd name="connsiteX51" fmla="*/ 645812 w 1591597"/>
              <a:gd name="connsiteY51" fmla="*/ 529095 h 1591597"/>
              <a:gd name="connsiteX52" fmla="*/ 670057 w 1591597"/>
              <a:gd name="connsiteY52" fmla="*/ 518505 h 1591597"/>
              <a:gd name="connsiteX53" fmla="*/ 681425 w 1591597"/>
              <a:gd name="connsiteY53" fmla="*/ 512523 h 1591597"/>
              <a:gd name="connsiteX54" fmla="*/ 688047 w 1591597"/>
              <a:gd name="connsiteY54" fmla="*/ 510647 h 1591597"/>
              <a:gd name="connsiteX55" fmla="*/ 706094 w 1591597"/>
              <a:gd name="connsiteY55" fmla="*/ 502764 h 1591597"/>
              <a:gd name="connsiteX56" fmla="*/ 712536 w 1591597"/>
              <a:gd name="connsiteY56" fmla="*/ 501279 h 1591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591597" h="1591597">
                <a:moveTo>
                  <a:pt x="795798" y="610563"/>
                </a:moveTo>
                <a:cubicBezTo>
                  <a:pt x="693496" y="610563"/>
                  <a:pt x="610563" y="693496"/>
                  <a:pt x="610563" y="795798"/>
                </a:cubicBezTo>
                <a:cubicBezTo>
                  <a:pt x="610563" y="898100"/>
                  <a:pt x="693496" y="981033"/>
                  <a:pt x="795798" y="981033"/>
                </a:cubicBezTo>
                <a:cubicBezTo>
                  <a:pt x="898100" y="981033"/>
                  <a:pt x="981033" y="898100"/>
                  <a:pt x="981033" y="795798"/>
                </a:cubicBezTo>
                <a:cubicBezTo>
                  <a:pt x="981033" y="693496"/>
                  <a:pt x="898100" y="610563"/>
                  <a:pt x="795798" y="610563"/>
                </a:cubicBezTo>
                <a:close/>
                <a:moveTo>
                  <a:pt x="795088" y="0"/>
                </a:moveTo>
                <a:lnTo>
                  <a:pt x="877463" y="500202"/>
                </a:lnTo>
                <a:lnTo>
                  <a:pt x="888577" y="502764"/>
                </a:lnTo>
                <a:lnTo>
                  <a:pt x="946201" y="527934"/>
                </a:lnTo>
                <a:lnTo>
                  <a:pt x="1358011" y="232582"/>
                </a:lnTo>
                <a:lnTo>
                  <a:pt x="1062563" y="644526"/>
                </a:lnTo>
                <a:lnTo>
                  <a:pt x="1068610" y="654196"/>
                </a:lnTo>
                <a:lnTo>
                  <a:pt x="1070822" y="659838"/>
                </a:lnTo>
                <a:lnTo>
                  <a:pt x="1080053" y="676367"/>
                </a:lnTo>
                <a:lnTo>
                  <a:pt x="1090526" y="710108"/>
                </a:lnTo>
                <a:lnTo>
                  <a:pt x="1091856" y="713500"/>
                </a:lnTo>
                <a:lnTo>
                  <a:pt x="1591597" y="795799"/>
                </a:lnTo>
                <a:lnTo>
                  <a:pt x="1091564" y="878146"/>
                </a:lnTo>
                <a:lnTo>
                  <a:pt x="1084374" y="901311"/>
                </a:lnTo>
                <a:lnTo>
                  <a:pt x="1081248" y="912346"/>
                </a:lnTo>
                <a:lnTo>
                  <a:pt x="1080518" y="913731"/>
                </a:lnTo>
                <a:lnTo>
                  <a:pt x="1080053" y="915231"/>
                </a:lnTo>
                <a:lnTo>
                  <a:pt x="1074447" y="925268"/>
                </a:lnTo>
                <a:lnTo>
                  <a:pt x="1063165" y="946709"/>
                </a:lnTo>
                <a:lnTo>
                  <a:pt x="1358513" y="1358514"/>
                </a:lnTo>
                <a:lnTo>
                  <a:pt x="946948" y="1063337"/>
                </a:lnTo>
                <a:lnTo>
                  <a:pt x="943608" y="1064796"/>
                </a:lnTo>
                <a:lnTo>
                  <a:pt x="912345" y="1081248"/>
                </a:lnTo>
                <a:lnTo>
                  <a:pt x="894132" y="1086408"/>
                </a:lnTo>
                <a:lnTo>
                  <a:pt x="888577" y="1088834"/>
                </a:lnTo>
                <a:lnTo>
                  <a:pt x="877463" y="1091395"/>
                </a:lnTo>
                <a:lnTo>
                  <a:pt x="795088" y="1591597"/>
                </a:lnTo>
                <a:lnTo>
                  <a:pt x="712740" y="1091559"/>
                </a:lnTo>
                <a:lnTo>
                  <a:pt x="654196" y="1068610"/>
                </a:lnTo>
                <a:lnTo>
                  <a:pt x="644526" y="1062563"/>
                </a:lnTo>
                <a:lnTo>
                  <a:pt x="232582" y="1358011"/>
                </a:lnTo>
                <a:lnTo>
                  <a:pt x="528666" y="945180"/>
                </a:lnTo>
                <a:lnTo>
                  <a:pt x="525160" y="939575"/>
                </a:lnTo>
                <a:lnTo>
                  <a:pt x="517972" y="921237"/>
                </a:lnTo>
                <a:lnTo>
                  <a:pt x="514618" y="915231"/>
                </a:lnTo>
                <a:lnTo>
                  <a:pt x="510812" y="902970"/>
                </a:lnTo>
                <a:lnTo>
                  <a:pt x="501154" y="878330"/>
                </a:lnTo>
                <a:lnTo>
                  <a:pt x="0" y="795799"/>
                </a:lnTo>
                <a:lnTo>
                  <a:pt x="503272" y="712918"/>
                </a:lnTo>
                <a:lnTo>
                  <a:pt x="507035" y="700795"/>
                </a:lnTo>
                <a:lnTo>
                  <a:pt x="512523" y="681425"/>
                </a:lnTo>
                <a:lnTo>
                  <a:pt x="513803" y="678992"/>
                </a:lnTo>
                <a:lnTo>
                  <a:pt x="514618" y="676367"/>
                </a:lnTo>
                <a:lnTo>
                  <a:pt x="524430" y="658797"/>
                </a:lnTo>
                <a:lnTo>
                  <a:pt x="530346" y="647556"/>
                </a:lnTo>
                <a:lnTo>
                  <a:pt x="233084" y="233085"/>
                </a:lnTo>
                <a:lnTo>
                  <a:pt x="645812" y="529095"/>
                </a:lnTo>
                <a:lnTo>
                  <a:pt x="670057" y="518505"/>
                </a:lnTo>
                <a:lnTo>
                  <a:pt x="681425" y="512523"/>
                </a:lnTo>
                <a:lnTo>
                  <a:pt x="688047" y="510647"/>
                </a:lnTo>
                <a:lnTo>
                  <a:pt x="706094" y="502764"/>
                </a:lnTo>
                <a:lnTo>
                  <a:pt x="712536" y="50127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681A6F4C-CDA6-4BDA-9560-4D60FEE17B65}"/>
              </a:ext>
            </a:extLst>
          </p:cNvPr>
          <p:cNvSpPr/>
          <p:nvPr/>
        </p:nvSpPr>
        <p:spPr bwMode="auto">
          <a:xfrm>
            <a:off x="6106853" y="901018"/>
            <a:ext cx="1442262" cy="1442260"/>
          </a:xfrm>
          <a:custGeom>
            <a:avLst/>
            <a:gdLst>
              <a:gd name="connsiteX0" fmla="*/ 721131 w 1442262"/>
              <a:gd name="connsiteY0" fmla="*/ 603928 h 1442260"/>
              <a:gd name="connsiteX1" fmla="*/ 603929 w 1442262"/>
              <a:gd name="connsiteY1" fmla="*/ 721130 h 1442260"/>
              <a:gd name="connsiteX2" fmla="*/ 721131 w 1442262"/>
              <a:gd name="connsiteY2" fmla="*/ 838332 h 1442260"/>
              <a:gd name="connsiteX3" fmla="*/ 838333 w 1442262"/>
              <a:gd name="connsiteY3" fmla="*/ 721130 h 1442260"/>
              <a:gd name="connsiteX4" fmla="*/ 721131 w 1442262"/>
              <a:gd name="connsiteY4" fmla="*/ 603928 h 1442260"/>
              <a:gd name="connsiteX5" fmla="*/ 865358 w 1442262"/>
              <a:gd name="connsiteY5" fmla="*/ 0 h 1442260"/>
              <a:gd name="connsiteX6" fmla="*/ 813732 w 1442262"/>
              <a:gd name="connsiteY6" fmla="*/ 472416 h 1442260"/>
              <a:gd name="connsiteX7" fmla="*/ 816053 w 1442262"/>
              <a:gd name="connsiteY7" fmla="*/ 502279 h 1442260"/>
              <a:gd name="connsiteX8" fmla="*/ 859381 w 1442262"/>
              <a:gd name="connsiteY8" fmla="*/ 478761 h 1442260"/>
              <a:gd name="connsiteX9" fmla="*/ 1022695 w 1442262"/>
              <a:gd name="connsiteY9" fmla="*/ 445790 h 1442260"/>
              <a:gd name="connsiteX10" fmla="*/ 1442262 w 1442262"/>
              <a:gd name="connsiteY10" fmla="*/ 865356 h 1442260"/>
              <a:gd name="connsiteX11" fmla="*/ 969846 w 1442262"/>
              <a:gd name="connsiteY11" fmla="*/ 813730 h 1442260"/>
              <a:gd name="connsiteX12" fmla="*/ 939983 w 1442262"/>
              <a:gd name="connsiteY12" fmla="*/ 816051 h 1442260"/>
              <a:gd name="connsiteX13" fmla="*/ 963501 w 1442262"/>
              <a:gd name="connsiteY13" fmla="*/ 859379 h 1442260"/>
              <a:gd name="connsiteX14" fmla="*/ 996473 w 1442262"/>
              <a:gd name="connsiteY14" fmla="*/ 1022694 h 1442260"/>
              <a:gd name="connsiteX15" fmla="*/ 576906 w 1442262"/>
              <a:gd name="connsiteY15" fmla="*/ 1442260 h 1442260"/>
              <a:gd name="connsiteX16" fmla="*/ 628532 w 1442262"/>
              <a:gd name="connsiteY16" fmla="*/ 969844 h 1442260"/>
              <a:gd name="connsiteX17" fmla="*/ 626211 w 1442262"/>
              <a:gd name="connsiteY17" fmla="*/ 939981 h 1442260"/>
              <a:gd name="connsiteX18" fmla="*/ 582882 w 1442262"/>
              <a:gd name="connsiteY18" fmla="*/ 963499 h 1442260"/>
              <a:gd name="connsiteX19" fmla="*/ 419567 w 1442262"/>
              <a:gd name="connsiteY19" fmla="*/ 996471 h 1442260"/>
              <a:gd name="connsiteX20" fmla="*/ 0 w 1442262"/>
              <a:gd name="connsiteY20" fmla="*/ 576904 h 1442260"/>
              <a:gd name="connsiteX21" fmla="*/ 472417 w 1442262"/>
              <a:gd name="connsiteY21" fmla="*/ 628531 h 1442260"/>
              <a:gd name="connsiteX22" fmla="*/ 502281 w 1442262"/>
              <a:gd name="connsiteY22" fmla="*/ 626209 h 1442260"/>
              <a:gd name="connsiteX23" fmla="*/ 478762 w 1442262"/>
              <a:gd name="connsiteY23" fmla="*/ 582881 h 1442260"/>
              <a:gd name="connsiteX24" fmla="*/ 445791 w 1442262"/>
              <a:gd name="connsiteY24" fmla="*/ 419567 h 1442260"/>
              <a:gd name="connsiteX25" fmla="*/ 865358 w 1442262"/>
              <a:gd name="connsiteY25" fmla="*/ 0 h 144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442262" h="1442260">
                <a:moveTo>
                  <a:pt x="721131" y="603928"/>
                </a:moveTo>
                <a:cubicBezTo>
                  <a:pt x="656402" y="603928"/>
                  <a:pt x="603929" y="656401"/>
                  <a:pt x="603929" y="721130"/>
                </a:cubicBezTo>
                <a:cubicBezTo>
                  <a:pt x="603929" y="785859"/>
                  <a:pt x="656402" y="838332"/>
                  <a:pt x="721131" y="838332"/>
                </a:cubicBezTo>
                <a:cubicBezTo>
                  <a:pt x="785860" y="838332"/>
                  <a:pt x="838333" y="785859"/>
                  <a:pt x="838333" y="721130"/>
                </a:cubicBezTo>
                <a:cubicBezTo>
                  <a:pt x="838333" y="656401"/>
                  <a:pt x="785860" y="603928"/>
                  <a:pt x="721131" y="603928"/>
                </a:cubicBezTo>
                <a:close/>
                <a:moveTo>
                  <a:pt x="865358" y="0"/>
                </a:moveTo>
                <a:cubicBezTo>
                  <a:pt x="826024" y="154879"/>
                  <a:pt x="808815" y="313907"/>
                  <a:pt x="813732" y="472416"/>
                </a:cubicBezTo>
                <a:lnTo>
                  <a:pt x="816053" y="502279"/>
                </a:lnTo>
                <a:lnTo>
                  <a:pt x="859381" y="478761"/>
                </a:lnTo>
                <a:cubicBezTo>
                  <a:pt x="909577" y="457530"/>
                  <a:pt x="964765" y="445790"/>
                  <a:pt x="1022695" y="445790"/>
                </a:cubicBezTo>
                <a:cubicBezTo>
                  <a:pt x="1254415" y="445790"/>
                  <a:pt x="1442262" y="633636"/>
                  <a:pt x="1442262" y="865356"/>
                </a:cubicBezTo>
                <a:cubicBezTo>
                  <a:pt x="1287383" y="826022"/>
                  <a:pt x="1128355" y="808814"/>
                  <a:pt x="969846" y="813730"/>
                </a:cubicBezTo>
                <a:lnTo>
                  <a:pt x="939983" y="816051"/>
                </a:lnTo>
                <a:lnTo>
                  <a:pt x="963501" y="859379"/>
                </a:lnTo>
                <a:cubicBezTo>
                  <a:pt x="984733" y="909575"/>
                  <a:pt x="996473" y="964764"/>
                  <a:pt x="996473" y="1022694"/>
                </a:cubicBezTo>
                <a:cubicBezTo>
                  <a:pt x="996473" y="1254414"/>
                  <a:pt x="808626" y="1442260"/>
                  <a:pt x="576906" y="1442260"/>
                </a:cubicBezTo>
                <a:cubicBezTo>
                  <a:pt x="616240" y="1287381"/>
                  <a:pt x="633449" y="1128353"/>
                  <a:pt x="628532" y="969844"/>
                </a:cubicBezTo>
                <a:lnTo>
                  <a:pt x="626211" y="939981"/>
                </a:lnTo>
                <a:lnTo>
                  <a:pt x="582882" y="963499"/>
                </a:lnTo>
                <a:cubicBezTo>
                  <a:pt x="532686" y="984730"/>
                  <a:pt x="477497" y="996471"/>
                  <a:pt x="419567" y="996471"/>
                </a:cubicBezTo>
                <a:cubicBezTo>
                  <a:pt x="187847" y="996471"/>
                  <a:pt x="0" y="808624"/>
                  <a:pt x="0" y="576904"/>
                </a:cubicBezTo>
                <a:cubicBezTo>
                  <a:pt x="154880" y="616238"/>
                  <a:pt x="313908" y="633447"/>
                  <a:pt x="472417" y="628531"/>
                </a:cubicBezTo>
                <a:lnTo>
                  <a:pt x="502281" y="626209"/>
                </a:lnTo>
                <a:lnTo>
                  <a:pt x="478762" y="582881"/>
                </a:lnTo>
                <a:cubicBezTo>
                  <a:pt x="457531" y="532684"/>
                  <a:pt x="445791" y="477496"/>
                  <a:pt x="445791" y="419567"/>
                </a:cubicBezTo>
                <a:cubicBezTo>
                  <a:pt x="445791" y="187847"/>
                  <a:pt x="633638" y="0"/>
                  <a:pt x="86535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3698A5F7-79A0-43DA-906A-44EE3B5540D9}"/>
              </a:ext>
            </a:extLst>
          </p:cNvPr>
          <p:cNvSpPr/>
          <p:nvPr/>
        </p:nvSpPr>
        <p:spPr bwMode="auto">
          <a:xfrm>
            <a:off x="7923330" y="2826272"/>
            <a:ext cx="1548356" cy="1548356"/>
          </a:xfrm>
          <a:custGeom>
            <a:avLst/>
            <a:gdLst>
              <a:gd name="connsiteX0" fmla="*/ 774178 w 1548356"/>
              <a:gd name="connsiteY0" fmla="*/ 496661 h 1548356"/>
              <a:gd name="connsiteX1" fmla="*/ 496661 w 1548356"/>
              <a:gd name="connsiteY1" fmla="*/ 774178 h 1548356"/>
              <a:gd name="connsiteX2" fmla="*/ 774178 w 1548356"/>
              <a:gd name="connsiteY2" fmla="*/ 1051695 h 1548356"/>
              <a:gd name="connsiteX3" fmla="*/ 1051695 w 1548356"/>
              <a:gd name="connsiteY3" fmla="*/ 774178 h 1548356"/>
              <a:gd name="connsiteX4" fmla="*/ 774178 w 1548356"/>
              <a:gd name="connsiteY4" fmla="*/ 496661 h 1548356"/>
              <a:gd name="connsiteX5" fmla="*/ 774178 w 1548356"/>
              <a:gd name="connsiteY5" fmla="*/ 0 h 1548356"/>
              <a:gd name="connsiteX6" fmla="*/ 812053 w 1548356"/>
              <a:gd name="connsiteY6" fmla="*/ 153442 h 1548356"/>
              <a:gd name="connsiteX7" fmla="*/ 837840 w 1548356"/>
              <a:gd name="connsiteY7" fmla="*/ 154744 h 1548356"/>
              <a:gd name="connsiteX8" fmla="*/ 858194 w 1548356"/>
              <a:gd name="connsiteY8" fmla="*/ 157850 h 1548356"/>
              <a:gd name="connsiteX9" fmla="*/ 925213 w 1548356"/>
              <a:gd name="connsiteY9" fmla="*/ 14872 h 1548356"/>
              <a:gd name="connsiteX10" fmla="*/ 932495 w 1548356"/>
              <a:gd name="connsiteY10" fmla="*/ 174370 h 1548356"/>
              <a:gd name="connsiteX11" fmla="*/ 975590 w 1548356"/>
              <a:gd name="connsiteY11" fmla="*/ 187748 h 1548356"/>
              <a:gd name="connsiteX12" fmla="*/ 1070440 w 1548356"/>
              <a:gd name="connsiteY12" fmla="*/ 58931 h 1548356"/>
              <a:gd name="connsiteX13" fmla="*/ 1046483 w 1548356"/>
              <a:gd name="connsiteY13" fmla="*/ 216711 h 1548356"/>
              <a:gd name="connsiteX14" fmla="*/ 1086184 w 1548356"/>
              <a:gd name="connsiteY14" fmla="*/ 238260 h 1548356"/>
              <a:gd name="connsiteX15" fmla="*/ 1204288 w 1548356"/>
              <a:gd name="connsiteY15" fmla="*/ 130472 h 1548356"/>
              <a:gd name="connsiteX16" fmla="*/ 1149957 w 1548356"/>
              <a:gd name="connsiteY16" fmla="*/ 280681 h 1548356"/>
              <a:gd name="connsiteX17" fmla="*/ 1184774 w 1548356"/>
              <a:gd name="connsiteY17" fmla="*/ 309406 h 1548356"/>
              <a:gd name="connsiteX18" fmla="*/ 1321605 w 1548356"/>
              <a:gd name="connsiteY18" fmla="*/ 226751 h 1548356"/>
              <a:gd name="connsiteX19" fmla="*/ 1238950 w 1548356"/>
              <a:gd name="connsiteY19" fmla="*/ 363583 h 1548356"/>
              <a:gd name="connsiteX20" fmla="*/ 1267675 w 1548356"/>
              <a:gd name="connsiteY20" fmla="*/ 398399 h 1548356"/>
              <a:gd name="connsiteX21" fmla="*/ 1417884 w 1548356"/>
              <a:gd name="connsiteY21" fmla="*/ 344068 h 1548356"/>
              <a:gd name="connsiteX22" fmla="*/ 1310096 w 1548356"/>
              <a:gd name="connsiteY22" fmla="*/ 462172 h 1548356"/>
              <a:gd name="connsiteX23" fmla="*/ 1331645 w 1548356"/>
              <a:gd name="connsiteY23" fmla="*/ 501873 h 1548356"/>
              <a:gd name="connsiteX24" fmla="*/ 1489425 w 1548356"/>
              <a:gd name="connsiteY24" fmla="*/ 477916 h 1548356"/>
              <a:gd name="connsiteX25" fmla="*/ 1360609 w 1548356"/>
              <a:gd name="connsiteY25" fmla="*/ 572766 h 1548356"/>
              <a:gd name="connsiteX26" fmla="*/ 1373986 w 1548356"/>
              <a:gd name="connsiteY26" fmla="*/ 615861 h 1548356"/>
              <a:gd name="connsiteX27" fmla="*/ 1533484 w 1548356"/>
              <a:gd name="connsiteY27" fmla="*/ 623143 h 1548356"/>
              <a:gd name="connsiteX28" fmla="*/ 1390507 w 1548356"/>
              <a:gd name="connsiteY28" fmla="*/ 690162 h 1548356"/>
              <a:gd name="connsiteX29" fmla="*/ 1393612 w 1548356"/>
              <a:gd name="connsiteY29" fmla="*/ 710516 h 1548356"/>
              <a:gd name="connsiteX30" fmla="*/ 1394915 w 1548356"/>
              <a:gd name="connsiteY30" fmla="*/ 736304 h 1548356"/>
              <a:gd name="connsiteX31" fmla="*/ 1548356 w 1548356"/>
              <a:gd name="connsiteY31" fmla="*/ 774178 h 1548356"/>
              <a:gd name="connsiteX32" fmla="*/ 1394915 w 1548356"/>
              <a:gd name="connsiteY32" fmla="*/ 812053 h 1548356"/>
              <a:gd name="connsiteX33" fmla="*/ 1393612 w 1548356"/>
              <a:gd name="connsiteY33" fmla="*/ 837840 h 1548356"/>
              <a:gd name="connsiteX34" fmla="*/ 1390507 w 1548356"/>
              <a:gd name="connsiteY34" fmla="*/ 858195 h 1548356"/>
              <a:gd name="connsiteX35" fmla="*/ 1533484 w 1548356"/>
              <a:gd name="connsiteY35" fmla="*/ 925213 h 1548356"/>
              <a:gd name="connsiteX36" fmla="*/ 1373986 w 1548356"/>
              <a:gd name="connsiteY36" fmla="*/ 932495 h 1548356"/>
              <a:gd name="connsiteX37" fmla="*/ 1360609 w 1548356"/>
              <a:gd name="connsiteY37" fmla="*/ 975590 h 1548356"/>
              <a:gd name="connsiteX38" fmla="*/ 1489425 w 1548356"/>
              <a:gd name="connsiteY38" fmla="*/ 1070440 h 1548356"/>
              <a:gd name="connsiteX39" fmla="*/ 1331645 w 1548356"/>
              <a:gd name="connsiteY39" fmla="*/ 1046483 h 1548356"/>
              <a:gd name="connsiteX40" fmla="*/ 1310096 w 1548356"/>
              <a:gd name="connsiteY40" fmla="*/ 1086185 h 1548356"/>
              <a:gd name="connsiteX41" fmla="*/ 1417884 w 1548356"/>
              <a:gd name="connsiteY41" fmla="*/ 1204289 h 1548356"/>
              <a:gd name="connsiteX42" fmla="*/ 1267675 w 1548356"/>
              <a:gd name="connsiteY42" fmla="*/ 1149958 h 1548356"/>
              <a:gd name="connsiteX43" fmla="*/ 1238950 w 1548356"/>
              <a:gd name="connsiteY43" fmla="*/ 1184774 h 1548356"/>
              <a:gd name="connsiteX44" fmla="*/ 1321605 w 1548356"/>
              <a:gd name="connsiteY44" fmla="*/ 1321605 h 1548356"/>
              <a:gd name="connsiteX45" fmla="*/ 1184774 w 1548356"/>
              <a:gd name="connsiteY45" fmla="*/ 1238950 h 1548356"/>
              <a:gd name="connsiteX46" fmla="*/ 1149957 w 1548356"/>
              <a:gd name="connsiteY46" fmla="*/ 1267676 h 1548356"/>
              <a:gd name="connsiteX47" fmla="*/ 1204288 w 1548356"/>
              <a:gd name="connsiteY47" fmla="*/ 1417884 h 1548356"/>
              <a:gd name="connsiteX48" fmla="*/ 1086184 w 1548356"/>
              <a:gd name="connsiteY48" fmla="*/ 1310096 h 1548356"/>
              <a:gd name="connsiteX49" fmla="*/ 1046483 w 1548356"/>
              <a:gd name="connsiteY49" fmla="*/ 1331646 h 1548356"/>
              <a:gd name="connsiteX50" fmla="*/ 1070440 w 1548356"/>
              <a:gd name="connsiteY50" fmla="*/ 1489425 h 1548356"/>
              <a:gd name="connsiteX51" fmla="*/ 975590 w 1548356"/>
              <a:gd name="connsiteY51" fmla="*/ 1360609 h 1548356"/>
              <a:gd name="connsiteX52" fmla="*/ 932495 w 1548356"/>
              <a:gd name="connsiteY52" fmla="*/ 1373987 h 1548356"/>
              <a:gd name="connsiteX53" fmla="*/ 925213 w 1548356"/>
              <a:gd name="connsiteY53" fmla="*/ 1533484 h 1548356"/>
              <a:gd name="connsiteX54" fmla="*/ 858194 w 1548356"/>
              <a:gd name="connsiteY54" fmla="*/ 1390507 h 1548356"/>
              <a:gd name="connsiteX55" fmla="*/ 837840 w 1548356"/>
              <a:gd name="connsiteY55" fmla="*/ 1393613 h 1548356"/>
              <a:gd name="connsiteX56" fmla="*/ 812053 w 1548356"/>
              <a:gd name="connsiteY56" fmla="*/ 1394916 h 1548356"/>
              <a:gd name="connsiteX57" fmla="*/ 774178 w 1548356"/>
              <a:gd name="connsiteY57" fmla="*/ 1548356 h 1548356"/>
              <a:gd name="connsiteX58" fmla="*/ 736303 w 1548356"/>
              <a:gd name="connsiteY58" fmla="*/ 1394916 h 1548356"/>
              <a:gd name="connsiteX59" fmla="*/ 710516 w 1548356"/>
              <a:gd name="connsiteY59" fmla="*/ 1393613 h 1548356"/>
              <a:gd name="connsiteX60" fmla="*/ 690162 w 1548356"/>
              <a:gd name="connsiteY60" fmla="*/ 1390507 h 1548356"/>
              <a:gd name="connsiteX61" fmla="*/ 623143 w 1548356"/>
              <a:gd name="connsiteY61" fmla="*/ 1533484 h 1548356"/>
              <a:gd name="connsiteX62" fmla="*/ 615861 w 1548356"/>
              <a:gd name="connsiteY62" fmla="*/ 1373987 h 1548356"/>
              <a:gd name="connsiteX63" fmla="*/ 572766 w 1548356"/>
              <a:gd name="connsiteY63" fmla="*/ 1360609 h 1548356"/>
              <a:gd name="connsiteX64" fmla="*/ 477916 w 1548356"/>
              <a:gd name="connsiteY64" fmla="*/ 1489425 h 1548356"/>
              <a:gd name="connsiteX65" fmla="*/ 501873 w 1548356"/>
              <a:gd name="connsiteY65" fmla="*/ 1331646 h 1548356"/>
              <a:gd name="connsiteX66" fmla="*/ 462172 w 1548356"/>
              <a:gd name="connsiteY66" fmla="*/ 1310096 h 1548356"/>
              <a:gd name="connsiteX67" fmla="*/ 344068 w 1548356"/>
              <a:gd name="connsiteY67" fmla="*/ 1417884 h 1548356"/>
              <a:gd name="connsiteX68" fmla="*/ 398400 w 1548356"/>
              <a:gd name="connsiteY68" fmla="*/ 1267676 h 1548356"/>
              <a:gd name="connsiteX69" fmla="*/ 363584 w 1548356"/>
              <a:gd name="connsiteY69" fmla="*/ 1238950 h 1548356"/>
              <a:gd name="connsiteX70" fmla="*/ 226752 w 1548356"/>
              <a:gd name="connsiteY70" fmla="*/ 1321605 h 1548356"/>
              <a:gd name="connsiteX71" fmla="*/ 309407 w 1548356"/>
              <a:gd name="connsiteY71" fmla="*/ 1184774 h 1548356"/>
              <a:gd name="connsiteX72" fmla="*/ 280681 w 1548356"/>
              <a:gd name="connsiteY72" fmla="*/ 1149958 h 1548356"/>
              <a:gd name="connsiteX73" fmla="*/ 130473 w 1548356"/>
              <a:gd name="connsiteY73" fmla="*/ 1204289 h 1548356"/>
              <a:gd name="connsiteX74" fmla="*/ 238261 w 1548356"/>
              <a:gd name="connsiteY74" fmla="*/ 1086185 h 1548356"/>
              <a:gd name="connsiteX75" fmla="*/ 216712 w 1548356"/>
              <a:gd name="connsiteY75" fmla="*/ 1046483 h 1548356"/>
              <a:gd name="connsiteX76" fmla="*/ 58931 w 1548356"/>
              <a:gd name="connsiteY76" fmla="*/ 1070440 h 1548356"/>
              <a:gd name="connsiteX77" fmla="*/ 187748 w 1548356"/>
              <a:gd name="connsiteY77" fmla="*/ 975590 h 1548356"/>
              <a:gd name="connsiteX78" fmla="*/ 174370 w 1548356"/>
              <a:gd name="connsiteY78" fmla="*/ 932495 h 1548356"/>
              <a:gd name="connsiteX79" fmla="*/ 14872 w 1548356"/>
              <a:gd name="connsiteY79" fmla="*/ 925213 h 1548356"/>
              <a:gd name="connsiteX80" fmla="*/ 157850 w 1548356"/>
              <a:gd name="connsiteY80" fmla="*/ 858195 h 1548356"/>
              <a:gd name="connsiteX81" fmla="*/ 154744 w 1548356"/>
              <a:gd name="connsiteY81" fmla="*/ 837840 h 1548356"/>
              <a:gd name="connsiteX82" fmla="*/ 153442 w 1548356"/>
              <a:gd name="connsiteY82" fmla="*/ 812053 h 1548356"/>
              <a:gd name="connsiteX83" fmla="*/ 0 w 1548356"/>
              <a:gd name="connsiteY83" fmla="*/ 774178 h 1548356"/>
              <a:gd name="connsiteX84" fmla="*/ 153442 w 1548356"/>
              <a:gd name="connsiteY84" fmla="*/ 736304 h 1548356"/>
              <a:gd name="connsiteX85" fmla="*/ 154744 w 1548356"/>
              <a:gd name="connsiteY85" fmla="*/ 710516 h 1548356"/>
              <a:gd name="connsiteX86" fmla="*/ 157850 w 1548356"/>
              <a:gd name="connsiteY86" fmla="*/ 690162 h 1548356"/>
              <a:gd name="connsiteX87" fmla="*/ 14872 w 1548356"/>
              <a:gd name="connsiteY87" fmla="*/ 623143 h 1548356"/>
              <a:gd name="connsiteX88" fmla="*/ 174370 w 1548356"/>
              <a:gd name="connsiteY88" fmla="*/ 615861 h 1548356"/>
              <a:gd name="connsiteX89" fmla="*/ 187748 w 1548356"/>
              <a:gd name="connsiteY89" fmla="*/ 572766 h 1548356"/>
              <a:gd name="connsiteX90" fmla="*/ 58931 w 1548356"/>
              <a:gd name="connsiteY90" fmla="*/ 477916 h 1548356"/>
              <a:gd name="connsiteX91" fmla="*/ 216712 w 1548356"/>
              <a:gd name="connsiteY91" fmla="*/ 501873 h 1548356"/>
              <a:gd name="connsiteX92" fmla="*/ 238261 w 1548356"/>
              <a:gd name="connsiteY92" fmla="*/ 462172 h 1548356"/>
              <a:gd name="connsiteX93" fmla="*/ 130473 w 1548356"/>
              <a:gd name="connsiteY93" fmla="*/ 344068 h 1548356"/>
              <a:gd name="connsiteX94" fmla="*/ 280681 w 1548356"/>
              <a:gd name="connsiteY94" fmla="*/ 398399 h 1548356"/>
              <a:gd name="connsiteX95" fmla="*/ 309407 w 1548356"/>
              <a:gd name="connsiteY95" fmla="*/ 363583 h 1548356"/>
              <a:gd name="connsiteX96" fmla="*/ 226752 w 1548356"/>
              <a:gd name="connsiteY96" fmla="*/ 226751 h 1548356"/>
              <a:gd name="connsiteX97" fmla="*/ 363584 w 1548356"/>
              <a:gd name="connsiteY97" fmla="*/ 309406 h 1548356"/>
              <a:gd name="connsiteX98" fmla="*/ 398400 w 1548356"/>
              <a:gd name="connsiteY98" fmla="*/ 280681 h 1548356"/>
              <a:gd name="connsiteX99" fmla="*/ 344068 w 1548356"/>
              <a:gd name="connsiteY99" fmla="*/ 130472 h 1548356"/>
              <a:gd name="connsiteX100" fmla="*/ 462172 w 1548356"/>
              <a:gd name="connsiteY100" fmla="*/ 238260 h 1548356"/>
              <a:gd name="connsiteX101" fmla="*/ 501873 w 1548356"/>
              <a:gd name="connsiteY101" fmla="*/ 216711 h 1548356"/>
              <a:gd name="connsiteX102" fmla="*/ 477916 w 1548356"/>
              <a:gd name="connsiteY102" fmla="*/ 58931 h 1548356"/>
              <a:gd name="connsiteX103" fmla="*/ 572766 w 1548356"/>
              <a:gd name="connsiteY103" fmla="*/ 187748 h 1548356"/>
              <a:gd name="connsiteX104" fmla="*/ 615861 w 1548356"/>
              <a:gd name="connsiteY104" fmla="*/ 174370 h 1548356"/>
              <a:gd name="connsiteX105" fmla="*/ 623143 w 1548356"/>
              <a:gd name="connsiteY105" fmla="*/ 14872 h 1548356"/>
              <a:gd name="connsiteX106" fmla="*/ 690162 w 1548356"/>
              <a:gd name="connsiteY106" fmla="*/ 157850 h 1548356"/>
              <a:gd name="connsiteX107" fmla="*/ 710516 w 1548356"/>
              <a:gd name="connsiteY107" fmla="*/ 154744 h 1548356"/>
              <a:gd name="connsiteX108" fmla="*/ 736303 w 1548356"/>
              <a:gd name="connsiteY108" fmla="*/ 153442 h 154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1548356" h="1548356">
                <a:moveTo>
                  <a:pt x="774178" y="496661"/>
                </a:moveTo>
                <a:cubicBezTo>
                  <a:pt x="620910" y="496661"/>
                  <a:pt x="496661" y="620910"/>
                  <a:pt x="496661" y="774178"/>
                </a:cubicBezTo>
                <a:cubicBezTo>
                  <a:pt x="496661" y="927446"/>
                  <a:pt x="620910" y="1051695"/>
                  <a:pt x="774178" y="1051695"/>
                </a:cubicBezTo>
                <a:cubicBezTo>
                  <a:pt x="927446" y="1051695"/>
                  <a:pt x="1051695" y="927446"/>
                  <a:pt x="1051695" y="774178"/>
                </a:cubicBezTo>
                <a:cubicBezTo>
                  <a:pt x="1051695" y="620910"/>
                  <a:pt x="927446" y="496661"/>
                  <a:pt x="774178" y="496661"/>
                </a:cubicBezTo>
                <a:close/>
                <a:moveTo>
                  <a:pt x="774178" y="0"/>
                </a:moveTo>
                <a:lnTo>
                  <a:pt x="812053" y="153442"/>
                </a:lnTo>
                <a:lnTo>
                  <a:pt x="837840" y="154744"/>
                </a:lnTo>
                <a:lnTo>
                  <a:pt x="858194" y="157850"/>
                </a:lnTo>
                <a:lnTo>
                  <a:pt x="925213" y="14872"/>
                </a:lnTo>
                <a:lnTo>
                  <a:pt x="932495" y="174370"/>
                </a:lnTo>
                <a:lnTo>
                  <a:pt x="975590" y="187748"/>
                </a:lnTo>
                <a:lnTo>
                  <a:pt x="1070440" y="58931"/>
                </a:lnTo>
                <a:lnTo>
                  <a:pt x="1046483" y="216711"/>
                </a:lnTo>
                <a:lnTo>
                  <a:pt x="1086184" y="238260"/>
                </a:lnTo>
                <a:lnTo>
                  <a:pt x="1204288" y="130472"/>
                </a:lnTo>
                <a:lnTo>
                  <a:pt x="1149957" y="280681"/>
                </a:lnTo>
                <a:lnTo>
                  <a:pt x="1184774" y="309406"/>
                </a:lnTo>
                <a:lnTo>
                  <a:pt x="1321605" y="226751"/>
                </a:lnTo>
                <a:lnTo>
                  <a:pt x="1238950" y="363583"/>
                </a:lnTo>
                <a:lnTo>
                  <a:pt x="1267675" y="398399"/>
                </a:lnTo>
                <a:lnTo>
                  <a:pt x="1417884" y="344068"/>
                </a:lnTo>
                <a:lnTo>
                  <a:pt x="1310096" y="462172"/>
                </a:lnTo>
                <a:lnTo>
                  <a:pt x="1331645" y="501873"/>
                </a:lnTo>
                <a:lnTo>
                  <a:pt x="1489425" y="477916"/>
                </a:lnTo>
                <a:lnTo>
                  <a:pt x="1360609" y="572766"/>
                </a:lnTo>
                <a:lnTo>
                  <a:pt x="1373986" y="615861"/>
                </a:lnTo>
                <a:lnTo>
                  <a:pt x="1533484" y="623143"/>
                </a:lnTo>
                <a:lnTo>
                  <a:pt x="1390507" y="690162"/>
                </a:lnTo>
                <a:lnTo>
                  <a:pt x="1393612" y="710516"/>
                </a:lnTo>
                <a:lnTo>
                  <a:pt x="1394915" y="736304"/>
                </a:lnTo>
                <a:lnTo>
                  <a:pt x="1548356" y="774178"/>
                </a:lnTo>
                <a:lnTo>
                  <a:pt x="1394915" y="812053"/>
                </a:lnTo>
                <a:lnTo>
                  <a:pt x="1393612" y="837840"/>
                </a:lnTo>
                <a:lnTo>
                  <a:pt x="1390507" y="858195"/>
                </a:lnTo>
                <a:lnTo>
                  <a:pt x="1533484" y="925213"/>
                </a:lnTo>
                <a:lnTo>
                  <a:pt x="1373986" y="932495"/>
                </a:lnTo>
                <a:lnTo>
                  <a:pt x="1360609" y="975590"/>
                </a:lnTo>
                <a:lnTo>
                  <a:pt x="1489425" y="1070440"/>
                </a:lnTo>
                <a:lnTo>
                  <a:pt x="1331645" y="1046483"/>
                </a:lnTo>
                <a:lnTo>
                  <a:pt x="1310096" y="1086185"/>
                </a:lnTo>
                <a:lnTo>
                  <a:pt x="1417884" y="1204289"/>
                </a:lnTo>
                <a:lnTo>
                  <a:pt x="1267675" y="1149958"/>
                </a:lnTo>
                <a:lnTo>
                  <a:pt x="1238950" y="1184774"/>
                </a:lnTo>
                <a:lnTo>
                  <a:pt x="1321605" y="1321605"/>
                </a:lnTo>
                <a:lnTo>
                  <a:pt x="1184774" y="1238950"/>
                </a:lnTo>
                <a:lnTo>
                  <a:pt x="1149957" y="1267676"/>
                </a:lnTo>
                <a:lnTo>
                  <a:pt x="1204288" y="1417884"/>
                </a:lnTo>
                <a:lnTo>
                  <a:pt x="1086184" y="1310096"/>
                </a:lnTo>
                <a:lnTo>
                  <a:pt x="1046483" y="1331646"/>
                </a:lnTo>
                <a:lnTo>
                  <a:pt x="1070440" y="1489425"/>
                </a:lnTo>
                <a:lnTo>
                  <a:pt x="975590" y="1360609"/>
                </a:lnTo>
                <a:lnTo>
                  <a:pt x="932495" y="1373987"/>
                </a:lnTo>
                <a:lnTo>
                  <a:pt x="925213" y="1533484"/>
                </a:lnTo>
                <a:lnTo>
                  <a:pt x="858194" y="1390507"/>
                </a:lnTo>
                <a:lnTo>
                  <a:pt x="837840" y="1393613"/>
                </a:lnTo>
                <a:lnTo>
                  <a:pt x="812053" y="1394916"/>
                </a:lnTo>
                <a:lnTo>
                  <a:pt x="774178" y="1548356"/>
                </a:lnTo>
                <a:lnTo>
                  <a:pt x="736303" y="1394916"/>
                </a:lnTo>
                <a:lnTo>
                  <a:pt x="710516" y="1393613"/>
                </a:lnTo>
                <a:lnTo>
                  <a:pt x="690162" y="1390507"/>
                </a:lnTo>
                <a:lnTo>
                  <a:pt x="623143" y="1533484"/>
                </a:lnTo>
                <a:lnTo>
                  <a:pt x="615861" y="1373987"/>
                </a:lnTo>
                <a:lnTo>
                  <a:pt x="572766" y="1360609"/>
                </a:lnTo>
                <a:lnTo>
                  <a:pt x="477916" y="1489425"/>
                </a:lnTo>
                <a:lnTo>
                  <a:pt x="501873" y="1331646"/>
                </a:lnTo>
                <a:lnTo>
                  <a:pt x="462172" y="1310096"/>
                </a:lnTo>
                <a:lnTo>
                  <a:pt x="344068" y="1417884"/>
                </a:lnTo>
                <a:lnTo>
                  <a:pt x="398400" y="1267676"/>
                </a:lnTo>
                <a:lnTo>
                  <a:pt x="363584" y="1238950"/>
                </a:lnTo>
                <a:lnTo>
                  <a:pt x="226752" y="1321605"/>
                </a:lnTo>
                <a:lnTo>
                  <a:pt x="309407" y="1184774"/>
                </a:lnTo>
                <a:lnTo>
                  <a:pt x="280681" y="1149958"/>
                </a:lnTo>
                <a:lnTo>
                  <a:pt x="130473" y="1204289"/>
                </a:lnTo>
                <a:lnTo>
                  <a:pt x="238261" y="1086185"/>
                </a:lnTo>
                <a:lnTo>
                  <a:pt x="216712" y="1046483"/>
                </a:lnTo>
                <a:lnTo>
                  <a:pt x="58931" y="1070440"/>
                </a:lnTo>
                <a:lnTo>
                  <a:pt x="187748" y="975590"/>
                </a:lnTo>
                <a:lnTo>
                  <a:pt x="174370" y="932495"/>
                </a:lnTo>
                <a:lnTo>
                  <a:pt x="14872" y="925213"/>
                </a:lnTo>
                <a:lnTo>
                  <a:pt x="157850" y="858195"/>
                </a:lnTo>
                <a:lnTo>
                  <a:pt x="154744" y="837840"/>
                </a:lnTo>
                <a:lnTo>
                  <a:pt x="153442" y="812053"/>
                </a:lnTo>
                <a:lnTo>
                  <a:pt x="0" y="774178"/>
                </a:lnTo>
                <a:lnTo>
                  <a:pt x="153442" y="736304"/>
                </a:lnTo>
                <a:lnTo>
                  <a:pt x="154744" y="710516"/>
                </a:lnTo>
                <a:lnTo>
                  <a:pt x="157850" y="690162"/>
                </a:lnTo>
                <a:lnTo>
                  <a:pt x="14872" y="623143"/>
                </a:lnTo>
                <a:lnTo>
                  <a:pt x="174370" y="615861"/>
                </a:lnTo>
                <a:lnTo>
                  <a:pt x="187748" y="572766"/>
                </a:lnTo>
                <a:lnTo>
                  <a:pt x="58931" y="477916"/>
                </a:lnTo>
                <a:lnTo>
                  <a:pt x="216712" y="501873"/>
                </a:lnTo>
                <a:lnTo>
                  <a:pt x="238261" y="462172"/>
                </a:lnTo>
                <a:lnTo>
                  <a:pt x="130473" y="344068"/>
                </a:lnTo>
                <a:lnTo>
                  <a:pt x="280681" y="398399"/>
                </a:lnTo>
                <a:lnTo>
                  <a:pt x="309407" y="363583"/>
                </a:lnTo>
                <a:lnTo>
                  <a:pt x="226752" y="226751"/>
                </a:lnTo>
                <a:lnTo>
                  <a:pt x="363584" y="309406"/>
                </a:lnTo>
                <a:lnTo>
                  <a:pt x="398400" y="280681"/>
                </a:lnTo>
                <a:lnTo>
                  <a:pt x="344068" y="130472"/>
                </a:lnTo>
                <a:lnTo>
                  <a:pt x="462172" y="238260"/>
                </a:lnTo>
                <a:lnTo>
                  <a:pt x="501873" y="216711"/>
                </a:lnTo>
                <a:lnTo>
                  <a:pt x="477916" y="58931"/>
                </a:lnTo>
                <a:lnTo>
                  <a:pt x="572766" y="187748"/>
                </a:lnTo>
                <a:lnTo>
                  <a:pt x="615861" y="174370"/>
                </a:lnTo>
                <a:lnTo>
                  <a:pt x="623143" y="14872"/>
                </a:lnTo>
                <a:lnTo>
                  <a:pt x="690162" y="157850"/>
                </a:lnTo>
                <a:lnTo>
                  <a:pt x="710516" y="154744"/>
                </a:lnTo>
                <a:lnTo>
                  <a:pt x="736303" y="1534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0EB20247-F3C3-4984-939E-0CC24E5ABDCF}"/>
              </a:ext>
            </a:extLst>
          </p:cNvPr>
          <p:cNvSpPr/>
          <p:nvPr/>
        </p:nvSpPr>
        <p:spPr bwMode="auto">
          <a:xfrm>
            <a:off x="4207484" y="2854935"/>
            <a:ext cx="1491030" cy="1491030"/>
          </a:xfrm>
          <a:custGeom>
            <a:avLst/>
            <a:gdLst>
              <a:gd name="connsiteX0" fmla="*/ 745515 w 1491030"/>
              <a:gd name="connsiteY0" fmla="*/ 467998 h 1491030"/>
              <a:gd name="connsiteX1" fmla="*/ 467998 w 1491030"/>
              <a:gd name="connsiteY1" fmla="*/ 745515 h 1491030"/>
              <a:gd name="connsiteX2" fmla="*/ 745515 w 1491030"/>
              <a:gd name="connsiteY2" fmla="*/ 1023032 h 1491030"/>
              <a:gd name="connsiteX3" fmla="*/ 1023032 w 1491030"/>
              <a:gd name="connsiteY3" fmla="*/ 745515 h 1491030"/>
              <a:gd name="connsiteX4" fmla="*/ 745515 w 1491030"/>
              <a:gd name="connsiteY4" fmla="*/ 467998 h 1491030"/>
              <a:gd name="connsiteX5" fmla="*/ 745515 w 1491030"/>
              <a:gd name="connsiteY5" fmla="*/ 0 h 1491030"/>
              <a:gd name="connsiteX6" fmla="*/ 858096 w 1491030"/>
              <a:gd name="connsiteY6" fmla="*/ 172545 h 1491030"/>
              <a:gd name="connsiteX7" fmla="*/ 863276 w 1491030"/>
              <a:gd name="connsiteY7" fmla="*/ 173067 h 1491030"/>
              <a:gd name="connsiteX8" fmla="*/ 972959 w 1491030"/>
              <a:gd name="connsiteY8" fmla="*/ 207115 h 1491030"/>
              <a:gd name="connsiteX9" fmla="*/ 1071584 w 1491030"/>
              <a:gd name="connsiteY9" fmla="*/ 260647 h 1491030"/>
              <a:gd name="connsiteX10" fmla="*/ 1272673 w 1491030"/>
              <a:gd name="connsiteY10" fmla="*/ 218357 h 1491030"/>
              <a:gd name="connsiteX11" fmla="*/ 1230384 w 1491030"/>
              <a:gd name="connsiteY11" fmla="*/ 419447 h 1491030"/>
              <a:gd name="connsiteX12" fmla="*/ 1283916 w 1491030"/>
              <a:gd name="connsiteY12" fmla="*/ 518072 h 1491030"/>
              <a:gd name="connsiteX13" fmla="*/ 1317963 w 1491030"/>
              <a:gd name="connsiteY13" fmla="*/ 627754 h 1491030"/>
              <a:gd name="connsiteX14" fmla="*/ 1318485 w 1491030"/>
              <a:gd name="connsiteY14" fmla="*/ 632936 h 1491030"/>
              <a:gd name="connsiteX15" fmla="*/ 1491030 w 1491030"/>
              <a:gd name="connsiteY15" fmla="*/ 745515 h 1491030"/>
              <a:gd name="connsiteX16" fmla="*/ 1318485 w 1491030"/>
              <a:gd name="connsiteY16" fmla="*/ 858096 h 1491030"/>
              <a:gd name="connsiteX17" fmla="*/ 1317963 w 1491030"/>
              <a:gd name="connsiteY17" fmla="*/ 863276 h 1491030"/>
              <a:gd name="connsiteX18" fmla="*/ 1283916 w 1491030"/>
              <a:gd name="connsiteY18" fmla="*/ 972959 h 1491030"/>
              <a:gd name="connsiteX19" fmla="*/ 1230384 w 1491030"/>
              <a:gd name="connsiteY19" fmla="*/ 1071584 h 1491030"/>
              <a:gd name="connsiteX20" fmla="*/ 1272673 w 1491030"/>
              <a:gd name="connsiteY20" fmla="*/ 1272673 h 1491030"/>
              <a:gd name="connsiteX21" fmla="*/ 1071584 w 1491030"/>
              <a:gd name="connsiteY21" fmla="*/ 1230384 h 1491030"/>
              <a:gd name="connsiteX22" fmla="*/ 972959 w 1491030"/>
              <a:gd name="connsiteY22" fmla="*/ 1283916 h 1491030"/>
              <a:gd name="connsiteX23" fmla="*/ 863276 w 1491030"/>
              <a:gd name="connsiteY23" fmla="*/ 1317963 h 1491030"/>
              <a:gd name="connsiteX24" fmla="*/ 858096 w 1491030"/>
              <a:gd name="connsiteY24" fmla="*/ 1318485 h 1491030"/>
              <a:gd name="connsiteX25" fmla="*/ 745515 w 1491030"/>
              <a:gd name="connsiteY25" fmla="*/ 1491030 h 1491030"/>
              <a:gd name="connsiteX26" fmla="*/ 632936 w 1491030"/>
              <a:gd name="connsiteY26" fmla="*/ 1318485 h 1491030"/>
              <a:gd name="connsiteX27" fmla="*/ 627755 w 1491030"/>
              <a:gd name="connsiteY27" fmla="*/ 1317963 h 1491030"/>
              <a:gd name="connsiteX28" fmla="*/ 518072 w 1491030"/>
              <a:gd name="connsiteY28" fmla="*/ 1283916 h 1491030"/>
              <a:gd name="connsiteX29" fmla="*/ 419447 w 1491030"/>
              <a:gd name="connsiteY29" fmla="*/ 1230384 h 1491030"/>
              <a:gd name="connsiteX30" fmla="*/ 218357 w 1491030"/>
              <a:gd name="connsiteY30" fmla="*/ 1272673 h 1491030"/>
              <a:gd name="connsiteX31" fmla="*/ 260647 w 1491030"/>
              <a:gd name="connsiteY31" fmla="*/ 1071584 h 1491030"/>
              <a:gd name="connsiteX32" fmla="*/ 207115 w 1491030"/>
              <a:gd name="connsiteY32" fmla="*/ 972959 h 1491030"/>
              <a:gd name="connsiteX33" fmla="*/ 173067 w 1491030"/>
              <a:gd name="connsiteY33" fmla="*/ 863276 h 1491030"/>
              <a:gd name="connsiteX34" fmla="*/ 172545 w 1491030"/>
              <a:gd name="connsiteY34" fmla="*/ 858096 h 1491030"/>
              <a:gd name="connsiteX35" fmla="*/ 0 w 1491030"/>
              <a:gd name="connsiteY35" fmla="*/ 745515 h 1491030"/>
              <a:gd name="connsiteX36" fmla="*/ 172545 w 1491030"/>
              <a:gd name="connsiteY36" fmla="*/ 632936 h 1491030"/>
              <a:gd name="connsiteX37" fmla="*/ 173067 w 1491030"/>
              <a:gd name="connsiteY37" fmla="*/ 627754 h 1491030"/>
              <a:gd name="connsiteX38" fmla="*/ 207115 w 1491030"/>
              <a:gd name="connsiteY38" fmla="*/ 518072 h 1491030"/>
              <a:gd name="connsiteX39" fmla="*/ 260647 w 1491030"/>
              <a:gd name="connsiteY39" fmla="*/ 419447 h 1491030"/>
              <a:gd name="connsiteX40" fmla="*/ 218357 w 1491030"/>
              <a:gd name="connsiteY40" fmla="*/ 218357 h 1491030"/>
              <a:gd name="connsiteX41" fmla="*/ 419447 w 1491030"/>
              <a:gd name="connsiteY41" fmla="*/ 260647 h 1491030"/>
              <a:gd name="connsiteX42" fmla="*/ 518072 w 1491030"/>
              <a:gd name="connsiteY42" fmla="*/ 207115 h 1491030"/>
              <a:gd name="connsiteX43" fmla="*/ 627755 w 1491030"/>
              <a:gd name="connsiteY43" fmla="*/ 173067 h 1491030"/>
              <a:gd name="connsiteX44" fmla="*/ 632936 w 1491030"/>
              <a:gd name="connsiteY44" fmla="*/ 172545 h 1491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491030" h="1491030">
                <a:moveTo>
                  <a:pt x="745515" y="467998"/>
                </a:moveTo>
                <a:cubicBezTo>
                  <a:pt x="592247" y="467998"/>
                  <a:pt x="467998" y="592247"/>
                  <a:pt x="467998" y="745515"/>
                </a:cubicBezTo>
                <a:cubicBezTo>
                  <a:pt x="467998" y="898783"/>
                  <a:pt x="592247" y="1023032"/>
                  <a:pt x="745515" y="1023032"/>
                </a:cubicBezTo>
                <a:cubicBezTo>
                  <a:pt x="898783" y="1023032"/>
                  <a:pt x="1023032" y="898783"/>
                  <a:pt x="1023032" y="745515"/>
                </a:cubicBezTo>
                <a:cubicBezTo>
                  <a:pt x="1023032" y="592247"/>
                  <a:pt x="898783" y="467998"/>
                  <a:pt x="745515" y="467998"/>
                </a:cubicBezTo>
                <a:close/>
                <a:moveTo>
                  <a:pt x="745515" y="0"/>
                </a:moveTo>
                <a:lnTo>
                  <a:pt x="858096" y="172545"/>
                </a:lnTo>
                <a:lnTo>
                  <a:pt x="863276" y="173067"/>
                </a:lnTo>
                <a:cubicBezTo>
                  <a:pt x="901314" y="180851"/>
                  <a:pt x="938005" y="192331"/>
                  <a:pt x="972959" y="207115"/>
                </a:cubicBezTo>
                <a:lnTo>
                  <a:pt x="1071584" y="260647"/>
                </a:lnTo>
                <a:lnTo>
                  <a:pt x="1272673" y="218357"/>
                </a:lnTo>
                <a:lnTo>
                  <a:pt x="1230384" y="419447"/>
                </a:lnTo>
                <a:lnTo>
                  <a:pt x="1283916" y="518072"/>
                </a:lnTo>
                <a:cubicBezTo>
                  <a:pt x="1298700" y="553025"/>
                  <a:pt x="1310179" y="589717"/>
                  <a:pt x="1317963" y="627754"/>
                </a:cubicBezTo>
                <a:lnTo>
                  <a:pt x="1318485" y="632936"/>
                </a:lnTo>
                <a:lnTo>
                  <a:pt x="1491030" y="745515"/>
                </a:lnTo>
                <a:lnTo>
                  <a:pt x="1318485" y="858096"/>
                </a:lnTo>
                <a:lnTo>
                  <a:pt x="1317963" y="863276"/>
                </a:lnTo>
                <a:cubicBezTo>
                  <a:pt x="1310179" y="901314"/>
                  <a:pt x="1298700" y="938005"/>
                  <a:pt x="1283916" y="972959"/>
                </a:cubicBezTo>
                <a:lnTo>
                  <a:pt x="1230384" y="1071584"/>
                </a:lnTo>
                <a:lnTo>
                  <a:pt x="1272673" y="1272673"/>
                </a:lnTo>
                <a:lnTo>
                  <a:pt x="1071584" y="1230384"/>
                </a:lnTo>
                <a:lnTo>
                  <a:pt x="972959" y="1283916"/>
                </a:lnTo>
                <a:cubicBezTo>
                  <a:pt x="938005" y="1298700"/>
                  <a:pt x="901314" y="1310179"/>
                  <a:pt x="863276" y="1317963"/>
                </a:cubicBezTo>
                <a:lnTo>
                  <a:pt x="858096" y="1318485"/>
                </a:lnTo>
                <a:lnTo>
                  <a:pt x="745515" y="1491030"/>
                </a:lnTo>
                <a:lnTo>
                  <a:pt x="632936" y="1318485"/>
                </a:lnTo>
                <a:lnTo>
                  <a:pt x="627755" y="1317963"/>
                </a:lnTo>
                <a:cubicBezTo>
                  <a:pt x="589717" y="1310179"/>
                  <a:pt x="553026" y="1298700"/>
                  <a:pt x="518072" y="1283916"/>
                </a:cubicBezTo>
                <a:lnTo>
                  <a:pt x="419447" y="1230384"/>
                </a:lnTo>
                <a:lnTo>
                  <a:pt x="218357" y="1272673"/>
                </a:lnTo>
                <a:lnTo>
                  <a:pt x="260647" y="1071584"/>
                </a:lnTo>
                <a:lnTo>
                  <a:pt x="207115" y="972959"/>
                </a:lnTo>
                <a:cubicBezTo>
                  <a:pt x="192331" y="938005"/>
                  <a:pt x="180851" y="901314"/>
                  <a:pt x="173067" y="863276"/>
                </a:cubicBezTo>
                <a:lnTo>
                  <a:pt x="172545" y="858096"/>
                </a:lnTo>
                <a:lnTo>
                  <a:pt x="0" y="745515"/>
                </a:lnTo>
                <a:lnTo>
                  <a:pt x="172545" y="632936"/>
                </a:lnTo>
                <a:lnTo>
                  <a:pt x="173067" y="627754"/>
                </a:lnTo>
                <a:cubicBezTo>
                  <a:pt x="180851" y="589717"/>
                  <a:pt x="192331" y="553025"/>
                  <a:pt x="207115" y="518072"/>
                </a:cubicBezTo>
                <a:lnTo>
                  <a:pt x="260647" y="419447"/>
                </a:lnTo>
                <a:lnTo>
                  <a:pt x="218357" y="218357"/>
                </a:lnTo>
                <a:lnTo>
                  <a:pt x="419447" y="260647"/>
                </a:lnTo>
                <a:lnTo>
                  <a:pt x="518072" y="207115"/>
                </a:lnTo>
                <a:cubicBezTo>
                  <a:pt x="553026" y="192331"/>
                  <a:pt x="589717" y="180851"/>
                  <a:pt x="627755" y="173067"/>
                </a:cubicBezTo>
                <a:lnTo>
                  <a:pt x="632936" y="17254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A7695965-A9D3-4406-B0B1-7353E71B5DFC}"/>
              </a:ext>
            </a:extLst>
          </p:cNvPr>
          <p:cNvSpPr/>
          <p:nvPr/>
        </p:nvSpPr>
        <p:spPr bwMode="auto">
          <a:xfrm>
            <a:off x="4208809" y="4823373"/>
            <a:ext cx="1488381" cy="1399014"/>
          </a:xfrm>
          <a:custGeom>
            <a:avLst/>
            <a:gdLst>
              <a:gd name="connsiteX0" fmla="*/ 782291 w 1488381"/>
              <a:gd name="connsiteY0" fmla="*/ 663950 h 1399014"/>
              <a:gd name="connsiteX1" fmla="*/ 632434 w 1488381"/>
              <a:gd name="connsiteY1" fmla="*/ 813807 h 1399014"/>
              <a:gd name="connsiteX2" fmla="*/ 782291 w 1488381"/>
              <a:gd name="connsiteY2" fmla="*/ 963664 h 1399014"/>
              <a:gd name="connsiteX3" fmla="*/ 932148 w 1488381"/>
              <a:gd name="connsiteY3" fmla="*/ 813807 h 1399014"/>
              <a:gd name="connsiteX4" fmla="*/ 782291 w 1488381"/>
              <a:gd name="connsiteY4" fmla="*/ 663950 h 1399014"/>
              <a:gd name="connsiteX5" fmla="*/ 985646 w 1488381"/>
              <a:gd name="connsiteY5" fmla="*/ 0 h 1399014"/>
              <a:gd name="connsiteX6" fmla="*/ 828042 w 1488381"/>
              <a:gd name="connsiteY6" fmla="*/ 535974 h 1399014"/>
              <a:gd name="connsiteX7" fmla="*/ 830837 w 1488381"/>
              <a:gd name="connsiteY7" fmla="*/ 559137 h 1399014"/>
              <a:gd name="connsiteX8" fmla="*/ 841865 w 1488381"/>
              <a:gd name="connsiteY8" fmla="*/ 560249 h 1399014"/>
              <a:gd name="connsiteX9" fmla="*/ 1021126 w 1488381"/>
              <a:gd name="connsiteY9" fmla="*/ 689969 h 1399014"/>
              <a:gd name="connsiteX10" fmla="*/ 1021592 w 1488381"/>
              <a:gd name="connsiteY10" fmla="*/ 690970 h 1399014"/>
              <a:gd name="connsiteX11" fmla="*/ 1073368 w 1488381"/>
              <a:gd name="connsiteY11" fmla="*/ 692332 h 1399014"/>
              <a:gd name="connsiteX12" fmla="*/ 1251573 w 1488381"/>
              <a:gd name="connsiteY12" fmla="*/ 752257 h 1399014"/>
              <a:gd name="connsiteX13" fmla="*/ 1424871 w 1488381"/>
              <a:gd name="connsiteY13" fmla="*/ 1399014 h 1399014"/>
              <a:gd name="connsiteX14" fmla="*/ 1094896 w 1488381"/>
              <a:gd name="connsiteY14" fmla="*/ 1023629 h 1399014"/>
              <a:gd name="connsiteX15" fmla="*/ 1005342 w 1488381"/>
              <a:gd name="connsiteY15" fmla="*/ 981082 h 1399014"/>
              <a:gd name="connsiteX16" fmla="*/ 977950 w 1488381"/>
              <a:gd name="connsiteY16" fmla="*/ 1014282 h 1399014"/>
              <a:gd name="connsiteX17" fmla="*/ 841865 w 1488381"/>
              <a:gd name="connsiteY17" fmla="*/ 1087651 h 1399014"/>
              <a:gd name="connsiteX18" fmla="*/ 828722 w 1488381"/>
              <a:gd name="connsiteY18" fmla="*/ 1088976 h 1399014"/>
              <a:gd name="connsiteX19" fmla="*/ 787757 w 1488381"/>
              <a:gd name="connsiteY19" fmla="*/ 1155804 h 1399014"/>
              <a:gd name="connsiteX20" fmla="*/ 646759 w 1488381"/>
              <a:gd name="connsiteY20" fmla="*/ 1280172 h 1399014"/>
              <a:gd name="connsiteX21" fmla="*/ 0 w 1488381"/>
              <a:gd name="connsiteY21" fmla="*/ 1106873 h 1399014"/>
              <a:gd name="connsiteX22" fmla="*/ 490082 w 1488381"/>
              <a:gd name="connsiteY22" fmla="*/ 1008799 h 1399014"/>
              <a:gd name="connsiteX23" fmla="*/ 557742 w 1488381"/>
              <a:gd name="connsiteY23" fmla="*/ 962145 h 1399014"/>
              <a:gd name="connsiteX24" fmla="*/ 539601 w 1488381"/>
              <a:gd name="connsiteY24" fmla="*/ 928723 h 1399014"/>
              <a:gd name="connsiteX25" fmla="*/ 518448 w 1488381"/>
              <a:gd name="connsiteY25" fmla="*/ 823950 h 1399014"/>
              <a:gd name="connsiteX26" fmla="*/ 539601 w 1488381"/>
              <a:gd name="connsiteY26" fmla="*/ 719177 h 1399014"/>
              <a:gd name="connsiteX27" fmla="*/ 561167 w 1488381"/>
              <a:gd name="connsiteY27" fmla="*/ 679446 h 1399014"/>
              <a:gd name="connsiteX28" fmla="*/ 549392 w 1488381"/>
              <a:gd name="connsiteY28" fmla="*/ 657752 h 1399014"/>
              <a:gd name="connsiteX29" fmla="*/ 512185 w 1488381"/>
              <a:gd name="connsiteY29" fmla="*/ 473460 h 1399014"/>
              <a:gd name="connsiteX30" fmla="*/ 985646 w 1488381"/>
              <a:gd name="connsiteY30" fmla="*/ 0 h 1399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488381" h="1399014">
                <a:moveTo>
                  <a:pt x="782291" y="663950"/>
                </a:moveTo>
                <a:cubicBezTo>
                  <a:pt x="699527" y="663950"/>
                  <a:pt x="632434" y="731043"/>
                  <a:pt x="632434" y="813807"/>
                </a:cubicBezTo>
                <a:cubicBezTo>
                  <a:pt x="632434" y="896571"/>
                  <a:pt x="699527" y="963664"/>
                  <a:pt x="782291" y="963664"/>
                </a:cubicBezTo>
                <a:cubicBezTo>
                  <a:pt x="865055" y="963664"/>
                  <a:pt x="932148" y="896571"/>
                  <a:pt x="932148" y="813807"/>
                </a:cubicBezTo>
                <a:cubicBezTo>
                  <a:pt x="932148" y="731043"/>
                  <a:pt x="865055" y="663950"/>
                  <a:pt x="782291" y="663950"/>
                </a:cubicBezTo>
                <a:close/>
                <a:moveTo>
                  <a:pt x="985646" y="0"/>
                </a:moveTo>
                <a:cubicBezTo>
                  <a:pt x="865566" y="157245"/>
                  <a:pt x="813032" y="348751"/>
                  <a:pt x="828042" y="535974"/>
                </a:cubicBezTo>
                <a:lnTo>
                  <a:pt x="830837" y="559137"/>
                </a:lnTo>
                <a:lnTo>
                  <a:pt x="841865" y="560249"/>
                </a:lnTo>
                <a:cubicBezTo>
                  <a:pt x="918525" y="575936"/>
                  <a:pt x="983314" y="624212"/>
                  <a:pt x="1021126" y="689969"/>
                </a:cubicBezTo>
                <a:lnTo>
                  <a:pt x="1021592" y="690970"/>
                </a:lnTo>
                <a:lnTo>
                  <a:pt x="1073368" y="692332"/>
                </a:lnTo>
                <a:cubicBezTo>
                  <a:pt x="1134402" y="699906"/>
                  <a:pt x="1194960" y="719571"/>
                  <a:pt x="1251573" y="752257"/>
                </a:cubicBezTo>
                <a:cubicBezTo>
                  <a:pt x="1478025" y="882999"/>
                  <a:pt x="1555614" y="1172562"/>
                  <a:pt x="1424871" y="1399014"/>
                </a:cubicBezTo>
                <a:cubicBezTo>
                  <a:pt x="1357193" y="1236691"/>
                  <a:pt x="1239386" y="1107051"/>
                  <a:pt x="1094896" y="1023629"/>
                </a:cubicBezTo>
                <a:lnTo>
                  <a:pt x="1005342" y="981082"/>
                </a:lnTo>
                <a:lnTo>
                  <a:pt x="977950" y="1014282"/>
                </a:lnTo>
                <a:cubicBezTo>
                  <a:pt x="941417" y="1050814"/>
                  <a:pt x="894432" y="1076894"/>
                  <a:pt x="841865" y="1087651"/>
                </a:cubicBezTo>
                <a:lnTo>
                  <a:pt x="828722" y="1088976"/>
                </a:lnTo>
                <a:lnTo>
                  <a:pt x="787757" y="1155804"/>
                </a:lnTo>
                <a:cubicBezTo>
                  <a:pt x="750681" y="1204874"/>
                  <a:pt x="703373" y="1247486"/>
                  <a:pt x="646759" y="1280172"/>
                </a:cubicBezTo>
                <a:cubicBezTo>
                  <a:pt x="420306" y="1410914"/>
                  <a:pt x="130743" y="1333326"/>
                  <a:pt x="0" y="1106873"/>
                </a:cubicBezTo>
                <a:cubicBezTo>
                  <a:pt x="174416" y="1129423"/>
                  <a:pt x="345591" y="1092220"/>
                  <a:pt x="490082" y="1008799"/>
                </a:cubicBezTo>
                <a:lnTo>
                  <a:pt x="557742" y="962145"/>
                </a:lnTo>
                <a:lnTo>
                  <a:pt x="539601" y="928723"/>
                </a:lnTo>
                <a:cubicBezTo>
                  <a:pt x="525980" y="896520"/>
                  <a:pt x="518448" y="861115"/>
                  <a:pt x="518448" y="823950"/>
                </a:cubicBezTo>
                <a:cubicBezTo>
                  <a:pt x="518448" y="786786"/>
                  <a:pt x="525980" y="751380"/>
                  <a:pt x="539601" y="719177"/>
                </a:cubicBezTo>
                <a:lnTo>
                  <a:pt x="561167" y="679446"/>
                </a:lnTo>
                <a:lnTo>
                  <a:pt x="549392" y="657752"/>
                </a:lnTo>
                <a:cubicBezTo>
                  <a:pt x="525434" y="601108"/>
                  <a:pt x="512185" y="538831"/>
                  <a:pt x="512185" y="473460"/>
                </a:cubicBezTo>
                <a:cubicBezTo>
                  <a:pt x="512185" y="211975"/>
                  <a:pt x="724161" y="0"/>
                  <a:pt x="98564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CE03AC2A-566A-438E-BAFC-A59D9BE9F081}"/>
              </a:ext>
            </a:extLst>
          </p:cNvPr>
          <p:cNvSpPr/>
          <p:nvPr/>
        </p:nvSpPr>
        <p:spPr bwMode="auto">
          <a:xfrm>
            <a:off x="2330708" y="4779087"/>
            <a:ext cx="1487587" cy="1487586"/>
          </a:xfrm>
          <a:custGeom>
            <a:avLst/>
            <a:gdLst>
              <a:gd name="connsiteX0" fmla="*/ 743587 w 1487587"/>
              <a:gd name="connsiteY0" fmla="*/ 1002260 h 1487586"/>
              <a:gd name="connsiteX1" fmla="*/ 674632 w 1487587"/>
              <a:gd name="connsiteY1" fmla="*/ 1071215 h 1487586"/>
              <a:gd name="connsiteX2" fmla="*/ 743587 w 1487587"/>
              <a:gd name="connsiteY2" fmla="*/ 1140170 h 1487586"/>
              <a:gd name="connsiteX3" fmla="*/ 812542 w 1487587"/>
              <a:gd name="connsiteY3" fmla="*/ 1071215 h 1487586"/>
              <a:gd name="connsiteX4" fmla="*/ 743587 w 1487587"/>
              <a:gd name="connsiteY4" fmla="*/ 1002260 h 1487586"/>
              <a:gd name="connsiteX5" fmla="*/ 1124587 w 1487587"/>
              <a:gd name="connsiteY5" fmla="*/ 674838 h 1487586"/>
              <a:gd name="connsiteX6" fmla="*/ 1055632 w 1487587"/>
              <a:gd name="connsiteY6" fmla="*/ 743793 h 1487586"/>
              <a:gd name="connsiteX7" fmla="*/ 1124587 w 1487587"/>
              <a:gd name="connsiteY7" fmla="*/ 812748 h 1487586"/>
              <a:gd name="connsiteX8" fmla="*/ 1193542 w 1487587"/>
              <a:gd name="connsiteY8" fmla="*/ 743793 h 1487586"/>
              <a:gd name="connsiteX9" fmla="*/ 1124587 w 1487587"/>
              <a:gd name="connsiteY9" fmla="*/ 674838 h 1487586"/>
              <a:gd name="connsiteX10" fmla="*/ 381637 w 1487587"/>
              <a:gd name="connsiteY10" fmla="*/ 674838 h 1487586"/>
              <a:gd name="connsiteX11" fmla="*/ 312682 w 1487587"/>
              <a:gd name="connsiteY11" fmla="*/ 743793 h 1487586"/>
              <a:gd name="connsiteX12" fmla="*/ 381637 w 1487587"/>
              <a:gd name="connsiteY12" fmla="*/ 812748 h 1487586"/>
              <a:gd name="connsiteX13" fmla="*/ 450592 w 1487587"/>
              <a:gd name="connsiteY13" fmla="*/ 743793 h 1487586"/>
              <a:gd name="connsiteX14" fmla="*/ 381637 w 1487587"/>
              <a:gd name="connsiteY14" fmla="*/ 674838 h 1487586"/>
              <a:gd name="connsiteX15" fmla="*/ 743587 w 1487587"/>
              <a:gd name="connsiteY15" fmla="*/ 329582 h 1487586"/>
              <a:gd name="connsiteX16" fmla="*/ 674632 w 1487587"/>
              <a:gd name="connsiteY16" fmla="*/ 398537 h 1487586"/>
              <a:gd name="connsiteX17" fmla="*/ 743587 w 1487587"/>
              <a:gd name="connsiteY17" fmla="*/ 467492 h 1487586"/>
              <a:gd name="connsiteX18" fmla="*/ 812542 w 1487587"/>
              <a:gd name="connsiteY18" fmla="*/ 398537 h 1487586"/>
              <a:gd name="connsiteX19" fmla="*/ 743587 w 1487587"/>
              <a:gd name="connsiteY19" fmla="*/ 329582 h 1487586"/>
              <a:gd name="connsiteX20" fmla="*/ 743196 w 1487587"/>
              <a:gd name="connsiteY20" fmla="*/ 0 h 1487586"/>
              <a:gd name="connsiteX21" fmla="*/ 908557 w 1487587"/>
              <a:gd name="connsiteY21" fmla="*/ 403364 h 1487586"/>
              <a:gd name="connsiteX22" fmla="*/ 786800 w 1487587"/>
              <a:gd name="connsiteY22" fmla="*/ 700363 h 1487586"/>
              <a:gd name="connsiteX23" fmla="*/ 1084224 w 1487587"/>
              <a:gd name="connsiteY23" fmla="*/ 578433 h 1487586"/>
              <a:gd name="connsiteX24" fmla="*/ 1487587 w 1487587"/>
              <a:gd name="connsiteY24" fmla="*/ 743794 h 1487586"/>
              <a:gd name="connsiteX25" fmla="*/ 1084224 w 1487587"/>
              <a:gd name="connsiteY25" fmla="*/ 909154 h 1487586"/>
              <a:gd name="connsiteX26" fmla="*/ 786800 w 1487587"/>
              <a:gd name="connsiteY26" fmla="*/ 787224 h 1487586"/>
              <a:gd name="connsiteX27" fmla="*/ 908557 w 1487587"/>
              <a:gd name="connsiteY27" fmla="*/ 1084224 h 1487586"/>
              <a:gd name="connsiteX28" fmla="*/ 743196 w 1487587"/>
              <a:gd name="connsiteY28" fmla="*/ 1487586 h 1487586"/>
              <a:gd name="connsiteX29" fmla="*/ 577835 w 1487587"/>
              <a:gd name="connsiteY29" fmla="*/ 1084224 h 1487586"/>
              <a:gd name="connsiteX30" fmla="*/ 699351 w 1487587"/>
              <a:gd name="connsiteY30" fmla="*/ 787812 h 1487586"/>
              <a:gd name="connsiteX31" fmla="*/ 403363 w 1487587"/>
              <a:gd name="connsiteY31" fmla="*/ 909154 h 1487586"/>
              <a:gd name="connsiteX32" fmla="*/ 0 w 1487587"/>
              <a:gd name="connsiteY32" fmla="*/ 743794 h 1487586"/>
              <a:gd name="connsiteX33" fmla="*/ 403363 w 1487587"/>
              <a:gd name="connsiteY33" fmla="*/ 578433 h 1487586"/>
              <a:gd name="connsiteX34" fmla="*/ 699351 w 1487587"/>
              <a:gd name="connsiteY34" fmla="*/ 699775 h 1487586"/>
              <a:gd name="connsiteX35" fmla="*/ 577835 w 1487587"/>
              <a:gd name="connsiteY35" fmla="*/ 403364 h 1487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487587" h="1487586">
                <a:moveTo>
                  <a:pt x="743587" y="1002260"/>
                </a:moveTo>
                <a:cubicBezTo>
                  <a:pt x="705504" y="1002260"/>
                  <a:pt x="674632" y="1033132"/>
                  <a:pt x="674632" y="1071215"/>
                </a:cubicBezTo>
                <a:cubicBezTo>
                  <a:pt x="674632" y="1109298"/>
                  <a:pt x="705504" y="1140170"/>
                  <a:pt x="743587" y="1140170"/>
                </a:cubicBezTo>
                <a:cubicBezTo>
                  <a:pt x="781670" y="1140170"/>
                  <a:pt x="812542" y="1109298"/>
                  <a:pt x="812542" y="1071215"/>
                </a:cubicBezTo>
                <a:cubicBezTo>
                  <a:pt x="812542" y="1033132"/>
                  <a:pt x="781670" y="1002260"/>
                  <a:pt x="743587" y="1002260"/>
                </a:cubicBezTo>
                <a:close/>
                <a:moveTo>
                  <a:pt x="1124587" y="674838"/>
                </a:moveTo>
                <a:cubicBezTo>
                  <a:pt x="1086504" y="674838"/>
                  <a:pt x="1055632" y="705710"/>
                  <a:pt x="1055632" y="743793"/>
                </a:cubicBezTo>
                <a:cubicBezTo>
                  <a:pt x="1055632" y="781876"/>
                  <a:pt x="1086504" y="812748"/>
                  <a:pt x="1124587" y="812748"/>
                </a:cubicBezTo>
                <a:cubicBezTo>
                  <a:pt x="1162670" y="812748"/>
                  <a:pt x="1193542" y="781876"/>
                  <a:pt x="1193542" y="743793"/>
                </a:cubicBezTo>
                <a:cubicBezTo>
                  <a:pt x="1193542" y="705710"/>
                  <a:pt x="1162670" y="674838"/>
                  <a:pt x="1124587" y="674838"/>
                </a:cubicBezTo>
                <a:close/>
                <a:moveTo>
                  <a:pt x="381637" y="674838"/>
                </a:moveTo>
                <a:cubicBezTo>
                  <a:pt x="343554" y="674838"/>
                  <a:pt x="312682" y="705710"/>
                  <a:pt x="312682" y="743793"/>
                </a:cubicBezTo>
                <a:cubicBezTo>
                  <a:pt x="312682" y="781876"/>
                  <a:pt x="343554" y="812748"/>
                  <a:pt x="381637" y="812748"/>
                </a:cubicBezTo>
                <a:cubicBezTo>
                  <a:pt x="419720" y="812748"/>
                  <a:pt x="450592" y="781876"/>
                  <a:pt x="450592" y="743793"/>
                </a:cubicBezTo>
                <a:cubicBezTo>
                  <a:pt x="450592" y="705710"/>
                  <a:pt x="419720" y="674838"/>
                  <a:pt x="381637" y="674838"/>
                </a:cubicBezTo>
                <a:close/>
                <a:moveTo>
                  <a:pt x="743587" y="329582"/>
                </a:moveTo>
                <a:cubicBezTo>
                  <a:pt x="705504" y="329582"/>
                  <a:pt x="674632" y="360454"/>
                  <a:pt x="674632" y="398537"/>
                </a:cubicBezTo>
                <a:cubicBezTo>
                  <a:pt x="674632" y="436620"/>
                  <a:pt x="705504" y="467492"/>
                  <a:pt x="743587" y="467492"/>
                </a:cubicBezTo>
                <a:cubicBezTo>
                  <a:pt x="781670" y="467492"/>
                  <a:pt x="812542" y="436620"/>
                  <a:pt x="812542" y="398537"/>
                </a:cubicBezTo>
                <a:cubicBezTo>
                  <a:pt x="812542" y="360454"/>
                  <a:pt x="781670" y="329582"/>
                  <a:pt x="743587" y="329582"/>
                </a:cubicBezTo>
                <a:close/>
                <a:moveTo>
                  <a:pt x="743196" y="0"/>
                </a:moveTo>
                <a:lnTo>
                  <a:pt x="908557" y="403364"/>
                </a:lnTo>
                <a:lnTo>
                  <a:pt x="786800" y="700363"/>
                </a:lnTo>
                <a:lnTo>
                  <a:pt x="1084224" y="578433"/>
                </a:lnTo>
                <a:lnTo>
                  <a:pt x="1487587" y="743794"/>
                </a:lnTo>
                <a:lnTo>
                  <a:pt x="1084224" y="909154"/>
                </a:lnTo>
                <a:lnTo>
                  <a:pt x="786800" y="787224"/>
                </a:lnTo>
                <a:lnTo>
                  <a:pt x="908557" y="1084224"/>
                </a:lnTo>
                <a:lnTo>
                  <a:pt x="743196" y="1487586"/>
                </a:lnTo>
                <a:lnTo>
                  <a:pt x="577835" y="1084224"/>
                </a:lnTo>
                <a:lnTo>
                  <a:pt x="699351" y="787812"/>
                </a:lnTo>
                <a:lnTo>
                  <a:pt x="403363" y="909154"/>
                </a:lnTo>
                <a:lnTo>
                  <a:pt x="0" y="743794"/>
                </a:lnTo>
                <a:lnTo>
                  <a:pt x="403363" y="578433"/>
                </a:lnTo>
                <a:lnTo>
                  <a:pt x="699351" y="699775"/>
                </a:lnTo>
                <a:lnTo>
                  <a:pt x="577835" y="40336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E3137D39-50C5-4047-9228-1993C2E25210}"/>
              </a:ext>
            </a:extLst>
          </p:cNvPr>
          <p:cNvSpPr/>
          <p:nvPr/>
        </p:nvSpPr>
        <p:spPr bwMode="auto">
          <a:xfrm>
            <a:off x="7943414" y="4768786"/>
            <a:ext cx="1508189" cy="1508189"/>
          </a:xfrm>
          <a:custGeom>
            <a:avLst/>
            <a:gdLst>
              <a:gd name="connsiteX0" fmla="*/ 754094 w 1508189"/>
              <a:gd name="connsiteY0" fmla="*/ 632494 h 1508189"/>
              <a:gd name="connsiteX1" fmla="*/ 642019 w 1508189"/>
              <a:gd name="connsiteY1" fmla="*/ 744569 h 1508189"/>
              <a:gd name="connsiteX2" fmla="*/ 754094 w 1508189"/>
              <a:gd name="connsiteY2" fmla="*/ 856644 h 1508189"/>
              <a:gd name="connsiteX3" fmla="*/ 866169 w 1508189"/>
              <a:gd name="connsiteY3" fmla="*/ 744569 h 1508189"/>
              <a:gd name="connsiteX4" fmla="*/ 754094 w 1508189"/>
              <a:gd name="connsiteY4" fmla="*/ 632494 h 1508189"/>
              <a:gd name="connsiteX5" fmla="*/ 754094 w 1508189"/>
              <a:gd name="connsiteY5" fmla="*/ 0 h 1508189"/>
              <a:gd name="connsiteX6" fmla="*/ 853516 w 1508189"/>
              <a:gd name="connsiteY6" fmla="*/ 408950 h 1508189"/>
              <a:gd name="connsiteX7" fmla="*/ 813331 w 1508189"/>
              <a:gd name="connsiteY7" fmla="*/ 574239 h 1508189"/>
              <a:gd name="connsiteX8" fmla="*/ 860179 w 1508189"/>
              <a:gd name="connsiteY8" fmla="*/ 596761 h 1508189"/>
              <a:gd name="connsiteX9" fmla="*/ 928923 w 1508189"/>
              <a:gd name="connsiteY9" fmla="*/ 680240 h 1508189"/>
              <a:gd name="connsiteX10" fmla="*/ 931971 w 1508189"/>
              <a:gd name="connsiteY10" fmla="*/ 695339 h 1508189"/>
              <a:gd name="connsiteX11" fmla="*/ 1099239 w 1508189"/>
              <a:gd name="connsiteY11" fmla="*/ 654673 h 1508189"/>
              <a:gd name="connsiteX12" fmla="*/ 1508189 w 1508189"/>
              <a:gd name="connsiteY12" fmla="*/ 754095 h 1508189"/>
              <a:gd name="connsiteX13" fmla="*/ 1099239 w 1508189"/>
              <a:gd name="connsiteY13" fmla="*/ 853516 h 1508189"/>
              <a:gd name="connsiteX14" fmla="*/ 931971 w 1508189"/>
              <a:gd name="connsiteY14" fmla="*/ 812851 h 1508189"/>
              <a:gd name="connsiteX15" fmla="*/ 928923 w 1508189"/>
              <a:gd name="connsiteY15" fmla="*/ 827950 h 1508189"/>
              <a:gd name="connsiteX16" fmla="*/ 860179 w 1508189"/>
              <a:gd name="connsiteY16" fmla="*/ 911429 h 1508189"/>
              <a:gd name="connsiteX17" fmla="*/ 813331 w 1508189"/>
              <a:gd name="connsiteY17" fmla="*/ 933950 h 1508189"/>
              <a:gd name="connsiteX18" fmla="*/ 853516 w 1508189"/>
              <a:gd name="connsiteY18" fmla="*/ 1099240 h 1508189"/>
              <a:gd name="connsiteX19" fmla="*/ 754094 w 1508189"/>
              <a:gd name="connsiteY19" fmla="*/ 1508189 h 1508189"/>
              <a:gd name="connsiteX20" fmla="*/ 654673 w 1508189"/>
              <a:gd name="connsiteY20" fmla="*/ 1099240 h 1508189"/>
              <a:gd name="connsiteX21" fmla="*/ 694858 w 1508189"/>
              <a:gd name="connsiteY21" fmla="*/ 933950 h 1508189"/>
              <a:gd name="connsiteX22" fmla="*/ 648010 w 1508189"/>
              <a:gd name="connsiteY22" fmla="*/ 911429 h 1508189"/>
              <a:gd name="connsiteX23" fmla="*/ 579266 w 1508189"/>
              <a:gd name="connsiteY23" fmla="*/ 827950 h 1508189"/>
              <a:gd name="connsiteX24" fmla="*/ 576218 w 1508189"/>
              <a:gd name="connsiteY24" fmla="*/ 812851 h 1508189"/>
              <a:gd name="connsiteX25" fmla="*/ 408949 w 1508189"/>
              <a:gd name="connsiteY25" fmla="*/ 853516 h 1508189"/>
              <a:gd name="connsiteX26" fmla="*/ 0 w 1508189"/>
              <a:gd name="connsiteY26" fmla="*/ 754095 h 1508189"/>
              <a:gd name="connsiteX27" fmla="*/ 408949 w 1508189"/>
              <a:gd name="connsiteY27" fmla="*/ 654673 h 1508189"/>
              <a:gd name="connsiteX28" fmla="*/ 576218 w 1508189"/>
              <a:gd name="connsiteY28" fmla="*/ 695339 h 1508189"/>
              <a:gd name="connsiteX29" fmla="*/ 579266 w 1508189"/>
              <a:gd name="connsiteY29" fmla="*/ 680240 h 1508189"/>
              <a:gd name="connsiteX30" fmla="*/ 648010 w 1508189"/>
              <a:gd name="connsiteY30" fmla="*/ 596761 h 1508189"/>
              <a:gd name="connsiteX31" fmla="*/ 694858 w 1508189"/>
              <a:gd name="connsiteY31" fmla="*/ 574239 h 1508189"/>
              <a:gd name="connsiteX32" fmla="*/ 654673 w 1508189"/>
              <a:gd name="connsiteY32" fmla="*/ 408950 h 1508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08189" h="1508189">
                <a:moveTo>
                  <a:pt x="754094" y="632494"/>
                </a:moveTo>
                <a:cubicBezTo>
                  <a:pt x="692197" y="632494"/>
                  <a:pt x="642019" y="682672"/>
                  <a:pt x="642019" y="744569"/>
                </a:cubicBezTo>
                <a:cubicBezTo>
                  <a:pt x="642019" y="806466"/>
                  <a:pt x="692197" y="856644"/>
                  <a:pt x="754094" y="856644"/>
                </a:cubicBezTo>
                <a:cubicBezTo>
                  <a:pt x="815991" y="856644"/>
                  <a:pt x="866169" y="806466"/>
                  <a:pt x="866169" y="744569"/>
                </a:cubicBezTo>
                <a:cubicBezTo>
                  <a:pt x="866169" y="682672"/>
                  <a:pt x="815991" y="632494"/>
                  <a:pt x="754094" y="632494"/>
                </a:cubicBezTo>
                <a:close/>
                <a:moveTo>
                  <a:pt x="754094" y="0"/>
                </a:moveTo>
                <a:lnTo>
                  <a:pt x="853516" y="408950"/>
                </a:lnTo>
                <a:lnTo>
                  <a:pt x="813331" y="574239"/>
                </a:lnTo>
                <a:lnTo>
                  <a:pt x="860179" y="596761"/>
                </a:lnTo>
                <a:cubicBezTo>
                  <a:pt x="890462" y="617219"/>
                  <a:pt x="914521" y="646190"/>
                  <a:pt x="928923" y="680240"/>
                </a:cubicBezTo>
                <a:lnTo>
                  <a:pt x="931971" y="695339"/>
                </a:lnTo>
                <a:lnTo>
                  <a:pt x="1099239" y="654673"/>
                </a:lnTo>
                <a:lnTo>
                  <a:pt x="1508189" y="754095"/>
                </a:lnTo>
                <a:lnTo>
                  <a:pt x="1099239" y="853516"/>
                </a:lnTo>
                <a:lnTo>
                  <a:pt x="931971" y="812851"/>
                </a:lnTo>
                <a:lnTo>
                  <a:pt x="928923" y="827950"/>
                </a:lnTo>
                <a:cubicBezTo>
                  <a:pt x="914521" y="862000"/>
                  <a:pt x="890462" y="890971"/>
                  <a:pt x="860179" y="911429"/>
                </a:cubicBezTo>
                <a:lnTo>
                  <a:pt x="813331" y="933950"/>
                </a:lnTo>
                <a:lnTo>
                  <a:pt x="853516" y="1099240"/>
                </a:lnTo>
                <a:lnTo>
                  <a:pt x="754094" y="1508189"/>
                </a:lnTo>
                <a:lnTo>
                  <a:pt x="654673" y="1099240"/>
                </a:lnTo>
                <a:lnTo>
                  <a:pt x="694858" y="933950"/>
                </a:lnTo>
                <a:lnTo>
                  <a:pt x="648010" y="911429"/>
                </a:lnTo>
                <a:cubicBezTo>
                  <a:pt x="617727" y="890971"/>
                  <a:pt x="593669" y="862000"/>
                  <a:pt x="579266" y="827950"/>
                </a:cubicBezTo>
                <a:lnTo>
                  <a:pt x="576218" y="812851"/>
                </a:lnTo>
                <a:lnTo>
                  <a:pt x="408949" y="853516"/>
                </a:lnTo>
                <a:lnTo>
                  <a:pt x="0" y="754095"/>
                </a:lnTo>
                <a:lnTo>
                  <a:pt x="408949" y="654673"/>
                </a:lnTo>
                <a:lnTo>
                  <a:pt x="576218" y="695339"/>
                </a:lnTo>
                <a:lnTo>
                  <a:pt x="579266" y="680240"/>
                </a:lnTo>
                <a:cubicBezTo>
                  <a:pt x="593669" y="646190"/>
                  <a:pt x="617727" y="617219"/>
                  <a:pt x="648010" y="596761"/>
                </a:cubicBezTo>
                <a:lnTo>
                  <a:pt x="694858" y="574239"/>
                </a:lnTo>
                <a:lnTo>
                  <a:pt x="654673" y="4089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F77D6028-D907-4E5F-8E4D-5069A6E22C1A}"/>
              </a:ext>
            </a:extLst>
          </p:cNvPr>
          <p:cNvSpPr/>
          <p:nvPr/>
        </p:nvSpPr>
        <p:spPr bwMode="auto">
          <a:xfrm>
            <a:off x="6069127" y="4764023"/>
            <a:ext cx="1517714" cy="1517714"/>
          </a:xfrm>
          <a:custGeom>
            <a:avLst/>
            <a:gdLst>
              <a:gd name="connsiteX0" fmla="*/ 758857 w 1517714"/>
              <a:gd name="connsiteY0" fmla="*/ 646782 h 1517714"/>
              <a:gd name="connsiteX1" fmla="*/ 646782 w 1517714"/>
              <a:gd name="connsiteY1" fmla="*/ 758857 h 1517714"/>
              <a:gd name="connsiteX2" fmla="*/ 758857 w 1517714"/>
              <a:gd name="connsiteY2" fmla="*/ 870932 h 1517714"/>
              <a:gd name="connsiteX3" fmla="*/ 870932 w 1517714"/>
              <a:gd name="connsiteY3" fmla="*/ 758857 h 1517714"/>
              <a:gd name="connsiteX4" fmla="*/ 758857 w 1517714"/>
              <a:gd name="connsiteY4" fmla="*/ 646782 h 1517714"/>
              <a:gd name="connsiteX5" fmla="*/ 758857 w 1517714"/>
              <a:gd name="connsiteY5" fmla="*/ 0 h 1517714"/>
              <a:gd name="connsiteX6" fmla="*/ 858906 w 1517714"/>
              <a:gd name="connsiteY6" fmla="*/ 411533 h 1517714"/>
              <a:gd name="connsiteX7" fmla="*/ 818468 w 1517714"/>
              <a:gd name="connsiteY7" fmla="*/ 577866 h 1517714"/>
              <a:gd name="connsiteX8" fmla="*/ 831276 w 1517714"/>
              <a:gd name="connsiteY8" fmla="*/ 584024 h 1517714"/>
              <a:gd name="connsiteX9" fmla="*/ 844687 w 1517714"/>
              <a:gd name="connsiteY9" fmla="*/ 588726 h 1517714"/>
              <a:gd name="connsiteX10" fmla="*/ 933707 w 1517714"/>
              <a:gd name="connsiteY10" fmla="*/ 442517 h 1517714"/>
              <a:gd name="connsiteX11" fmla="*/ 1295450 w 1517714"/>
              <a:gd name="connsiteY11" fmla="*/ 222264 h 1517714"/>
              <a:gd name="connsiteX12" fmla="*/ 1075198 w 1517714"/>
              <a:gd name="connsiteY12" fmla="*/ 584007 h 1517714"/>
              <a:gd name="connsiteX13" fmla="*/ 928989 w 1517714"/>
              <a:gd name="connsiteY13" fmla="*/ 673029 h 1517714"/>
              <a:gd name="connsiteX14" fmla="*/ 930607 w 1517714"/>
              <a:gd name="connsiteY14" fmla="*/ 677644 h 1517714"/>
              <a:gd name="connsiteX15" fmla="*/ 934789 w 1517714"/>
              <a:gd name="connsiteY15" fmla="*/ 684536 h 1517714"/>
              <a:gd name="connsiteX16" fmla="*/ 937185 w 1517714"/>
              <a:gd name="connsiteY16" fmla="*/ 696401 h 1517714"/>
              <a:gd name="connsiteX17" fmla="*/ 938314 w 1517714"/>
              <a:gd name="connsiteY17" fmla="*/ 699619 h 1517714"/>
              <a:gd name="connsiteX18" fmla="*/ 1106182 w 1517714"/>
              <a:gd name="connsiteY18" fmla="*/ 658808 h 1517714"/>
              <a:gd name="connsiteX19" fmla="*/ 1517714 w 1517714"/>
              <a:gd name="connsiteY19" fmla="*/ 758857 h 1517714"/>
              <a:gd name="connsiteX20" fmla="*/ 1106182 w 1517714"/>
              <a:gd name="connsiteY20" fmla="*/ 858906 h 1517714"/>
              <a:gd name="connsiteX21" fmla="*/ 938867 w 1517714"/>
              <a:gd name="connsiteY21" fmla="*/ 818230 h 1517714"/>
              <a:gd name="connsiteX22" fmla="*/ 935813 w 1517714"/>
              <a:gd name="connsiteY22" fmla="*/ 830707 h 1517714"/>
              <a:gd name="connsiteX23" fmla="*/ 935059 w 1517714"/>
              <a:gd name="connsiteY23" fmla="*/ 831842 h 1517714"/>
              <a:gd name="connsiteX24" fmla="*/ 934789 w 1517714"/>
              <a:gd name="connsiteY24" fmla="*/ 833179 h 1517714"/>
              <a:gd name="connsiteX25" fmla="*/ 928126 w 1517714"/>
              <a:gd name="connsiteY25" fmla="*/ 844161 h 1517714"/>
              <a:gd name="connsiteX26" fmla="*/ 1075198 w 1517714"/>
              <a:gd name="connsiteY26" fmla="*/ 933707 h 1517714"/>
              <a:gd name="connsiteX27" fmla="*/ 1295450 w 1517714"/>
              <a:gd name="connsiteY27" fmla="*/ 1295450 h 1517714"/>
              <a:gd name="connsiteX28" fmla="*/ 933707 w 1517714"/>
              <a:gd name="connsiteY28" fmla="*/ 1075198 h 1517714"/>
              <a:gd name="connsiteX29" fmla="*/ 843865 w 1517714"/>
              <a:gd name="connsiteY29" fmla="*/ 927640 h 1517714"/>
              <a:gd name="connsiteX30" fmla="*/ 840789 w 1517714"/>
              <a:gd name="connsiteY30" fmla="*/ 929119 h 1517714"/>
              <a:gd name="connsiteX31" fmla="*/ 830707 w 1517714"/>
              <a:gd name="connsiteY31" fmla="*/ 935814 h 1517714"/>
              <a:gd name="connsiteX32" fmla="*/ 822874 w 1517714"/>
              <a:gd name="connsiteY32" fmla="*/ 937731 h 1517714"/>
              <a:gd name="connsiteX33" fmla="*/ 818468 w 1517714"/>
              <a:gd name="connsiteY33" fmla="*/ 939849 h 1517714"/>
              <a:gd name="connsiteX34" fmla="*/ 858906 w 1517714"/>
              <a:gd name="connsiteY34" fmla="*/ 1106182 h 1517714"/>
              <a:gd name="connsiteX35" fmla="*/ 758857 w 1517714"/>
              <a:gd name="connsiteY35" fmla="*/ 1517714 h 1517714"/>
              <a:gd name="connsiteX36" fmla="*/ 658808 w 1517714"/>
              <a:gd name="connsiteY36" fmla="*/ 1106182 h 1517714"/>
              <a:gd name="connsiteX37" fmla="*/ 699246 w 1517714"/>
              <a:gd name="connsiteY37" fmla="*/ 939849 h 1517714"/>
              <a:gd name="connsiteX38" fmla="*/ 686438 w 1517714"/>
              <a:gd name="connsiteY38" fmla="*/ 933691 h 1517714"/>
              <a:gd name="connsiteX39" fmla="*/ 673029 w 1517714"/>
              <a:gd name="connsiteY39" fmla="*/ 928989 h 1517714"/>
              <a:gd name="connsiteX40" fmla="*/ 584007 w 1517714"/>
              <a:gd name="connsiteY40" fmla="*/ 1075199 h 1517714"/>
              <a:gd name="connsiteX41" fmla="*/ 222264 w 1517714"/>
              <a:gd name="connsiteY41" fmla="*/ 1295450 h 1517714"/>
              <a:gd name="connsiteX42" fmla="*/ 442516 w 1517714"/>
              <a:gd name="connsiteY42" fmla="*/ 933708 h 1517714"/>
              <a:gd name="connsiteX43" fmla="*/ 588725 w 1517714"/>
              <a:gd name="connsiteY43" fmla="*/ 844687 h 1517714"/>
              <a:gd name="connsiteX44" fmla="*/ 587108 w 1517714"/>
              <a:gd name="connsiteY44" fmla="*/ 840073 h 1517714"/>
              <a:gd name="connsiteX45" fmla="*/ 582925 w 1517714"/>
              <a:gd name="connsiteY45" fmla="*/ 833179 h 1517714"/>
              <a:gd name="connsiteX46" fmla="*/ 580530 w 1517714"/>
              <a:gd name="connsiteY46" fmla="*/ 821317 h 1517714"/>
              <a:gd name="connsiteX47" fmla="*/ 579401 w 1517714"/>
              <a:gd name="connsiteY47" fmla="*/ 818095 h 1517714"/>
              <a:gd name="connsiteX48" fmla="*/ 411532 w 1517714"/>
              <a:gd name="connsiteY48" fmla="*/ 858906 h 1517714"/>
              <a:gd name="connsiteX49" fmla="*/ 0 w 1517714"/>
              <a:gd name="connsiteY49" fmla="*/ 758857 h 1517714"/>
              <a:gd name="connsiteX50" fmla="*/ 411532 w 1517714"/>
              <a:gd name="connsiteY50" fmla="*/ 658808 h 1517714"/>
              <a:gd name="connsiteX51" fmla="*/ 578847 w 1517714"/>
              <a:gd name="connsiteY51" fmla="*/ 699485 h 1517714"/>
              <a:gd name="connsiteX52" fmla="*/ 581901 w 1517714"/>
              <a:gd name="connsiteY52" fmla="*/ 687008 h 1517714"/>
              <a:gd name="connsiteX53" fmla="*/ 582655 w 1517714"/>
              <a:gd name="connsiteY53" fmla="*/ 685872 h 1517714"/>
              <a:gd name="connsiteX54" fmla="*/ 582925 w 1517714"/>
              <a:gd name="connsiteY54" fmla="*/ 684536 h 1517714"/>
              <a:gd name="connsiteX55" fmla="*/ 589588 w 1517714"/>
              <a:gd name="connsiteY55" fmla="*/ 673554 h 1517714"/>
              <a:gd name="connsiteX56" fmla="*/ 442516 w 1517714"/>
              <a:gd name="connsiteY56" fmla="*/ 584007 h 1517714"/>
              <a:gd name="connsiteX57" fmla="*/ 222264 w 1517714"/>
              <a:gd name="connsiteY57" fmla="*/ 222264 h 1517714"/>
              <a:gd name="connsiteX58" fmla="*/ 584007 w 1517714"/>
              <a:gd name="connsiteY58" fmla="*/ 442516 h 1517714"/>
              <a:gd name="connsiteX59" fmla="*/ 673850 w 1517714"/>
              <a:gd name="connsiteY59" fmla="*/ 590075 h 1517714"/>
              <a:gd name="connsiteX60" fmla="*/ 676924 w 1517714"/>
              <a:gd name="connsiteY60" fmla="*/ 588597 h 1517714"/>
              <a:gd name="connsiteX61" fmla="*/ 687007 w 1517714"/>
              <a:gd name="connsiteY61" fmla="*/ 581902 h 1517714"/>
              <a:gd name="connsiteX62" fmla="*/ 694838 w 1517714"/>
              <a:gd name="connsiteY62" fmla="*/ 579985 h 1517714"/>
              <a:gd name="connsiteX63" fmla="*/ 699246 w 1517714"/>
              <a:gd name="connsiteY63" fmla="*/ 577866 h 1517714"/>
              <a:gd name="connsiteX64" fmla="*/ 658808 w 1517714"/>
              <a:gd name="connsiteY64" fmla="*/ 411533 h 151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517714" h="1517714">
                <a:moveTo>
                  <a:pt x="758857" y="646782"/>
                </a:moveTo>
                <a:cubicBezTo>
                  <a:pt x="696960" y="646782"/>
                  <a:pt x="646782" y="696960"/>
                  <a:pt x="646782" y="758857"/>
                </a:cubicBezTo>
                <a:cubicBezTo>
                  <a:pt x="646782" y="820754"/>
                  <a:pt x="696960" y="870932"/>
                  <a:pt x="758857" y="870932"/>
                </a:cubicBezTo>
                <a:cubicBezTo>
                  <a:pt x="820754" y="870932"/>
                  <a:pt x="870932" y="820754"/>
                  <a:pt x="870932" y="758857"/>
                </a:cubicBezTo>
                <a:cubicBezTo>
                  <a:pt x="870932" y="696960"/>
                  <a:pt x="820754" y="646782"/>
                  <a:pt x="758857" y="646782"/>
                </a:cubicBezTo>
                <a:close/>
                <a:moveTo>
                  <a:pt x="758857" y="0"/>
                </a:moveTo>
                <a:lnTo>
                  <a:pt x="858906" y="411533"/>
                </a:lnTo>
                <a:lnTo>
                  <a:pt x="818468" y="577866"/>
                </a:lnTo>
                <a:lnTo>
                  <a:pt x="831276" y="584024"/>
                </a:lnTo>
                <a:lnTo>
                  <a:pt x="844687" y="588726"/>
                </a:lnTo>
                <a:lnTo>
                  <a:pt x="933707" y="442517"/>
                </a:lnTo>
                <a:lnTo>
                  <a:pt x="1295450" y="222264"/>
                </a:lnTo>
                <a:lnTo>
                  <a:pt x="1075198" y="584007"/>
                </a:lnTo>
                <a:lnTo>
                  <a:pt x="928989" y="673029"/>
                </a:lnTo>
                <a:lnTo>
                  <a:pt x="930607" y="677644"/>
                </a:lnTo>
                <a:lnTo>
                  <a:pt x="934789" y="684536"/>
                </a:lnTo>
                <a:lnTo>
                  <a:pt x="937185" y="696401"/>
                </a:lnTo>
                <a:lnTo>
                  <a:pt x="938314" y="699619"/>
                </a:lnTo>
                <a:lnTo>
                  <a:pt x="1106182" y="658808"/>
                </a:lnTo>
                <a:lnTo>
                  <a:pt x="1517714" y="758857"/>
                </a:lnTo>
                <a:lnTo>
                  <a:pt x="1106182" y="858906"/>
                </a:lnTo>
                <a:lnTo>
                  <a:pt x="938867" y="818230"/>
                </a:lnTo>
                <a:lnTo>
                  <a:pt x="935813" y="830707"/>
                </a:lnTo>
                <a:lnTo>
                  <a:pt x="935059" y="831842"/>
                </a:lnTo>
                <a:lnTo>
                  <a:pt x="934789" y="833179"/>
                </a:lnTo>
                <a:lnTo>
                  <a:pt x="928126" y="844161"/>
                </a:lnTo>
                <a:lnTo>
                  <a:pt x="1075198" y="933707"/>
                </a:lnTo>
                <a:lnTo>
                  <a:pt x="1295450" y="1295450"/>
                </a:lnTo>
                <a:lnTo>
                  <a:pt x="933707" y="1075198"/>
                </a:lnTo>
                <a:lnTo>
                  <a:pt x="843865" y="927640"/>
                </a:lnTo>
                <a:lnTo>
                  <a:pt x="840789" y="929119"/>
                </a:lnTo>
                <a:lnTo>
                  <a:pt x="830707" y="935814"/>
                </a:lnTo>
                <a:lnTo>
                  <a:pt x="822874" y="937731"/>
                </a:lnTo>
                <a:lnTo>
                  <a:pt x="818468" y="939849"/>
                </a:lnTo>
                <a:lnTo>
                  <a:pt x="858906" y="1106182"/>
                </a:lnTo>
                <a:lnTo>
                  <a:pt x="758857" y="1517714"/>
                </a:lnTo>
                <a:lnTo>
                  <a:pt x="658808" y="1106182"/>
                </a:lnTo>
                <a:lnTo>
                  <a:pt x="699246" y="939849"/>
                </a:lnTo>
                <a:lnTo>
                  <a:pt x="686438" y="933691"/>
                </a:lnTo>
                <a:lnTo>
                  <a:pt x="673029" y="928989"/>
                </a:lnTo>
                <a:lnTo>
                  <a:pt x="584007" y="1075199"/>
                </a:lnTo>
                <a:lnTo>
                  <a:pt x="222264" y="1295450"/>
                </a:lnTo>
                <a:lnTo>
                  <a:pt x="442516" y="933708"/>
                </a:lnTo>
                <a:lnTo>
                  <a:pt x="588725" y="844687"/>
                </a:lnTo>
                <a:lnTo>
                  <a:pt x="587108" y="840073"/>
                </a:lnTo>
                <a:lnTo>
                  <a:pt x="582925" y="833179"/>
                </a:lnTo>
                <a:lnTo>
                  <a:pt x="580530" y="821317"/>
                </a:lnTo>
                <a:lnTo>
                  <a:pt x="579401" y="818095"/>
                </a:lnTo>
                <a:lnTo>
                  <a:pt x="411532" y="858906"/>
                </a:lnTo>
                <a:lnTo>
                  <a:pt x="0" y="758857"/>
                </a:lnTo>
                <a:lnTo>
                  <a:pt x="411532" y="658808"/>
                </a:lnTo>
                <a:lnTo>
                  <a:pt x="578847" y="699485"/>
                </a:lnTo>
                <a:lnTo>
                  <a:pt x="581901" y="687008"/>
                </a:lnTo>
                <a:lnTo>
                  <a:pt x="582655" y="685872"/>
                </a:lnTo>
                <a:lnTo>
                  <a:pt x="582925" y="684536"/>
                </a:lnTo>
                <a:lnTo>
                  <a:pt x="589588" y="673554"/>
                </a:lnTo>
                <a:lnTo>
                  <a:pt x="442516" y="584007"/>
                </a:lnTo>
                <a:lnTo>
                  <a:pt x="222264" y="222264"/>
                </a:lnTo>
                <a:lnTo>
                  <a:pt x="584007" y="442516"/>
                </a:lnTo>
                <a:lnTo>
                  <a:pt x="673850" y="590075"/>
                </a:lnTo>
                <a:lnTo>
                  <a:pt x="676924" y="588597"/>
                </a:lnTo>
                <a:lnTo>
                  <a:pt x="687007" y="581902"/>
                </a:lnTo>
                <a:lnTo>
                  <a:pt x="694838" y="579985"/>
                </a:lnTo>
                <a:lnTo>
                  <a:pt x="699246" y="577866"/>
                </a:lnTo>
                <a:lnTo>
                  <a:pt x="658808" y="4115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F9DE46E6-21EB-4BF1-88BA-26CCE3F92CED}"/>
              </a:ext>
            </a:extLst>
          </p:cNvPr>
          <p:cNvSpPr/>
          <p:nvPr/>
        </p:nvSpPr>
        <p:spPr bwMode="auto">
          <a:xfrm>
            <a:off x="474564" y="4779086"/>
            <a:ext cx="1487586" cy="1487588"/>
          </a:xfrm>
          <a:custGeom>
            <a:avLst/>
            <a:gdLst>
              <a:gd name="connsiteX0" fmla="*/ 751577 w 1487586"/>
              <a:gd name="connsiteY0" fmla="*/ 485327 h 1487588"/>
              <a:gd name="connsiteX1" fmla="*/ 493110 w 1487586"/>
              <a:gd name="connsiteY1" fmla="*/ 743794 h 1487588"/>
              <a:gd name="connsiteX2" fmla="*/ 751577 w 1487586"/>
              <a:gd name="connsiteY2" fmla="*/ 1002261 h 1487588"/>
              <a:gd name="connsiteX3" fmla="*/ 1010044 w 1487586"/>
              <a:gd name="connsiteY3" fmla="*/ 743794 h 1487588"/>
              <a:gd name="connsiteX4" fmla="*/ 751577 w 1487586"/>
              <a:gd name="connsiteY4" fmla="*/ 485327 h 1487588"/>
              <a:gd name="connsiteX5" fmla="*/ 1486989 w 1487586"/>
              <a:gd name="connsiteY5" fmla="*/ 0 h 1487588"/>
              <a:gd name="connsiteX6" fmla="*/ 1249081 w 1487586"/>
              <a:gd name="connsiteY6" fmla="*/ 568496 h 1487588"/>
              <a:gd name="connsiteX7" fmla="*/ 1145365 w 1487586"/>
              <a:gd name="connsiteY7" fmla="*/ 611900 h 1487588"/>
              <a:gd name="connsiteX8" fmla="*/ 1467823 w 1487586"/>
              <a:gd name="connsiteY8" fmla="*/ 744094 h 1487588"/>
              <a:gd name="connsiteX9" fmla="*/ 1146389 w 1487586"/>
              <a:gd name="connsiteY9" fmla="*/ 875867 h 1487588"/>
              <a:gd name="connsiteX10" fmla="*/ 1249679 w 1487586"/>
              <a:gd name="connsiteY10" fmla="*/ 919092 h 1487588"/>
              <a:gd name="connsiteX11" fmla="*/ 1487586 w 1487586"/>
              <a:gd name="connsiteY11" fmla="*/ 1487588 h 1487588"/>
              <a:gd name="connsiteX12" fmla="*/ 919091 w 1487586"/>
              <a:gd name="connsiteY12" fmla="*/ 1249681 h 1487588"/>
              <a:gd name="connsiteX13" fmla="*/ 875572 w 1487586"/>
              <a:gd name="connsiteY13" fmla="*/ 1145688 h 1487588"/>
              <a:gd name="connsiteX14" fmla="*/ 743511 w 1487586"/>
              <a:gd name="connsiteY14" fmla="*/ 1467822 h 1487588"/>
              <a:gd name="connsiteX15" fmla="*/ 611605 w 1487586"/>
              <a:gd name="connsiteY15" fmla="*/ 1146068 h 1487588"/>
              <a:gd name="connsiteX16" fmla="*/ 568495 w 1487586"/>
              <a:gd name="connsiteY16" fmla="*/ 1249083 h 1487588"/>
              <a:gd name="connsiteX17" fmla="*/ 0 w 1487586"/>
              <a:gd name="connsiteY17" fmla="*/ 1486990 h 1487588"/>
              <a:gd name="connsiteX18" fmla="*/ 237906 w 1487586"/>
              <a:gd name="connsiteY18" fmla="*/ 918494 h 1487588"/>
              <a:gd name="connsiteX19" fmla="*/ 340771 w 1487586"/>
              <a:gd name="connsiteY19" fmla="*/ 875447 h 1487588"/>
              <a:gd name="connsiteX20" fmla="*/ 20362 w 1487586"/>
              <a:gd name="connsiteY20" fmla="*/ 744094 h 1487588"/>
              <a:gd name="connsiteX21" fmla="*/ 341796 w 1487586"/>
              <a:gd name="connsiteY21" fmla="*/ 612320 h 1487588"/>
              <a:gd name="connsiteX22" fmla="*/ 238503 w 1487586"/>
              <a:gd name="connsiteY22" fmla="*/ 569093 h 1487588"/>
              <a:gd name="connsiteX23" fmla="*/ 597 w 1487586"/>
              <a:gd name="connsiteY23" fmla="*/ 598 h 1487588"/>
              <a:gd name="connsiteX24" fmla="*/ 569092 w 1487586"/>
              <a:gd name="connsiteY24" fmla="*/ 238505 h 1487588"/>
              <a:gd name="connsiteX25" fmla="*/ 612025 w 1487586"/>
              <a:gd name="connsiteY25" fmla="*/ 341096 h 1487588"/>
              <a:gd name="connsiteX26" fmla="*/ 743511 w 1487586"/>
              <a:gd name="connsiteY26" fmla="*/ 20363 h 1487588"/>
              <a:gd name="connsiteX27" fmla="*/ 875153 w 1487586"/>
              <a:gd name="connsiteY27" fmla="*/ 341474 h 1487588"/>
              <a:gd name="connsiteX28" fmla="*/ 918493 w 1487586"/>
              <a:gd name="connsiteY28" fmla="*/ 237908 h 148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487586" h="1487588">
                <a:moveTo>
                  <a:pt x="751577" y="485327"/>
                </a:moveTo>
                <a:cubicBezTo>
                  <a:pt x="608830" y="485327"/>
                  <a:pt x="493110" y="601047"/>
                  <a:pt x="493110" y="743794"/>
                </a:cubicBezTo>
                <a:cubicBezTo>
                  <a:pt x="493110" y="886541"/>
                  <a:pt x="608830" y="1002261"/>
                  <a:pt x="751577" y="1002261"/>
                </a:cubicBezTo>
                <a:cubicBezTo>
                  <a:pt x="894324" y="1002261"/>
                  <a:pt x="1010044" y="886541"/>
                  <a:pt x="1010044" y="743794"/>
                </a:cubicBezTo>
                <a:cubicBezTo>
                  <a:pt x="1010044" y="601047"/>
                  <a:pt x="894324" y="485327"/>
                  <a:pt x="751577" y="485327"/>
                </a:cubicBezTo>
                <a:close/>
                <a:moveTo>
                  <a:pt x="1486989" y="0"/>
                </a:moveTo>
                <a:lnTo>
                  <a:pt x="1249081" y="568496"/>
                </a:lnTo>
                <a:lnTo>
                  <a:pt x="1145365" y="611900"/>
                </a:lnTo>
                <a:lnTo>
                  <a:pt x="1467823" y="744094"/>
                </a:lnTo>
                <a:lnTo>
                  <a:pt x="1146389" y="875867"/>
                </a:lnTo>
                <a:lnTo>
                  <a:pt x="1249679" y="919092"/>
                </a:lnTo>
                <a:lnTo>
                  <a:pt x="1487586" y="1487588"/>
                </a:lnTo>
                <a:lnTo>
                  <a:pt x="919091" y="1249681"/>
                </a:lnTo>
                <a:lnTo>
                  <a:pt x="875572" y="1145688"/>
                </a:lnTo>
                <a:lnTo>
                  <a:pt x="743511" y="1467822"/>
                </a:lnTo>
                <a:lnTo>
                  <a:pt x="611605" y="1146068"/>
                </a:lnTo>
                <a:lnTo>
                  <a:pt x="568495" y="1249083"/>
                </a:lnTo>
                <a:lnTo>
                  <a:pt x="0" y="1486990"/>
                </a:lnTo>
                <a:lnTo>
                  <a:pt x="237906" y="918494"/>
                </a:lnTo>
                <a:lnTo>
                  <a:pt x="340771" y="875447"/>
                </a:lnTo>
                <a:lnTo>
                  <a:pt x="20362" y="744094"/>
                </a:lnTo>
                <a:lnTo>
                  <a:pt x="341796" y="612320"/>
                </a:lnTo>
                <a:lnTo>
                  <a:pt x="238503" y="569093"/>
                </a:lnTo>
                <a:lnTo>
                  <a:pt x="597" y="598"/>
                </a:lnTo>
                <a:lnTo>
                  <a:pt x="569092" y="238505"/>
                </a:lnTo>
                <a:lnTo>
                  <a:pt x="612025" y="341096"/>
                </a:lnTo>
                <a:lnTo>
                  <a:pt x="743511" y="20363"/>
                </a:lnTo>
                <a:lnTo>
                  <a:pt x="875153" y="341474"/>
                </a:lnTo>
                <a:lnTo>
                  <a:pt x="918493" y="23790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DA6A614B-945E-4ADF-8A47-3CA867A4E2F3}"/>
              </a:ext>
            </a:extLst>
          </p:cNvPr>
          <p:cNvSpPr/>
          <p:nvPr/>
        </p:nvSpPr>
        <p:spPr bwMode="auto">
          <a:xfrm>
            <a:off x="7951632" y="876272"/>
            <a:ext cx="1491753" cy="1491753"/>
          </a:xfrm>
          <a:custGeom>
            <a:avLst/>
            <a:gdLst>
              <a:gd name="connsiteX0" fmla="*/ 745876 w 1491753"/>
              <a:gd name="connsiteY0" fmla="*/ 468359 h 1491753"/>
              <a:gd name="connsiteX1" fmla="*/ 468359 w 1491753"/>
              <a:gd name="connsiteY1" fmla="*/ 745876 h 1491753"/>
              <a:gd name="connsiteX2" fmla="*/ 745876 w 1491753"/>
              <a:gd name="connsiteY2" fmla="*/ 1023393 h 1491753"/>
              <a:gd name="connsiteX3" fmla="*/ 1023393 w 1491753"/>
              <a:gd name="connsiteY3" fmla="*/ 745876 h 1491753"/>
              <a:gd name="connsiteX4" fmla="*/ 745876 w 1491753"/>
              <a:gd name="connsiteY4" fmla="*/ 468359 h 1491753"/>
              <a:gd name="connsiteX5" fmla="*/ 1004047 w 1491753"/>
              <a:gd name="connsiteY5" fmla="*/ 0 h 1491753"/>
              <a:gd name="connsiteX6" fmla="*/ 957720 w 1491753"/>
              <a:gd name="connsiteY6" fmla="*/ 240496 h 1491753"/>
              <a:gd name="connsiteX7" fmla="*/ 954786 w 1491753"/>
              <a:gd name="connsiteY7" fmla="*/ 268934 h 1491753"/>
              <a:gd name="connsiteX8" fmla="*/ 967809 w 1491753"/>
              <a:gd name="connsiteY8" fmla="*/ 264553 h 1491753"/>
              <a:gd name="connsiteX9" fmla="*/ 1455844 w 1491753"/>
              <a:gd name="connsiteY9" fmla="*/ 401016 h 1491753"/>
              <a:gd name="connsiteX10" fmla="*/ 1253030 w 1491753"/>
              <a:gd name="connsiteY10" fmla="*/ 538314 h 1491753"/>
              <a:gd name="connsiteX11" fmla="*/ 1231655 w 1491753"/>
              <a:gd name="connsiteY11" fmla="*/ 556750 h 1491753"/>
              <a:gd name="connsiteX12" fmla="*/ 1243154 w 1491753"/>
              <a:gd name="connsiteY12" fmla="*/ 562460 h 1491753"/>
              <a:gd name="connsiteX13" fmla="*/ 1491753 w 1491753"/>
              <a:gd name="connsiteY13" fmla="*/ 1004047 h 1491753"/>
              <a:gd name="connsiteX14" fmla="*/ 1251257 w 1491753"/>
              <a:gd name="connsiteY14" fmla="*/ 957719 h 1491753"/>
              <a:gd name="connsiteX15" fmla="*/ 1222820 w 1491753"/>
              <a:gd name="connsiteY15" fmla="*/ 954786 h 1491753"/>
              <a:gd name="connsiteX16" fmla="*/ 1227200 w 1491753"/>
              <a:gd name="connsiteY16" fmla="*/ 967810 h 1491753"/>
              <a:gd name="connsiteX17" fmla="*/ 1090737 w 1491753"/>
              <a:gd name="connsiteY17" fmla="*/ 1455844 h 1491753"/>
              <a:gd name="connsiteX18" fmla="*/ 953440 w 1491753"/>
              <a:gd name="connsiteY18" fmla="*/ 1253029 h 1491753"/>
              <a:gd name="connsiteX19" fmla="*/ 935004 w 1491753"/>
              <a:gd name="connsiteY19" fmla="*/ 1231655 h 1491753"/>
              <a:gd name="connsiteX20" fmla="*/ 929294 w 1491753"/>
              <a:gd name="connsiteY20" fmla="*/ 1243154 h 1491753"/>
              <a:gd name="connsiteX21" fmla="*/ 487707 w 1491753"/>
              <a:gd name="connsiteY21" fmla="*/ 1491753 h 1491753"/>
              <a:gd name="connsiteX22" fmla="*/ 534034 w 1491753"/>
              <a:gd name="connsiteY22" fmla="*/ 1251256 h 1491753"/>
              <a:gd name="connsiteX23" fmla="*/ 536967 w 1491753"/>
              <a:gd name="connsiteY23" fmla="*/ 1222820 h 1491753"/>
              <a:gd name="connsiteX24" fmla="*/ 523944 w 1491753"/>
              <a:gd name="connsiteY24" fmla="*/ 1227201 h 1491753"/>
              <a:gd name="connsiteX25" fmla="*/ 35908 w 1491753"/>
              <a:gd name="connsiteY25" fmla="*/ 1090738 h 1491753"/>
              <a:gd name="connsiteX26" fmla="*/ 238723 w 1491753"/>
              <a:gd name="connsiteY26" fmla="*/ 953439 h 1491753"/>
              <a:gd name="connsiteX27" fmla="*/ 260097 w 1491753"/>
              <a:gd name="connsiteY27" fmla="*/ 935003 h 1491753"/>
              <a:gd name="connsiteX28" fmla="*/ 248598 w 1491753"/>
              <a:gd name="connsiteY28" fmla="*/ 929293 h 1491753"/>
              <a:gd name="connsiteX29" fmla="*/ 0 w 1491753"/>
              <a:gd name="connsiteY29" fmla="*/ 487706 h 1491753"/>
              <a:gd name="connsiteX30" fmla="*/ 240495 w 1491753"/>
              <a:gd name="connsiteY30" fmla="*/ 534033 h 1491753"/>
              <a:gd name="connsiteX31" fmla="*/ 268933 w 1491753"/>
              <a:gd name="connsiteY31" fmla="*/ 536966 h 1491753"/>
              <a:gd name="connsiteX32" fmla="*/ 264552 w 1491753"/>
              <a:gd name="connsiteY32" fmla="*/ 523943 h 1491753"/>
              <a:gd name="connsiteX33" fmla="*/ 401016 w 1491753"/>
              <a:gd name="connsiteY33" fmla="*/ 35908 h 1491753"/>
              <a:gd name="connsiteX34" fmla="*/ 538314 w 1491753"/>
              <a:gd name="connsiteY34" fmla="*/ 238723 h 1491753"/>
              <a:gd name="connsiteX35" fmla="*/ 556750 w 1491753"/>
              <a:gd name="connsiteY35" fmla="*/ 260097 h 1491753"/>
              <a:gd name="connsiteX36" fmla="*/ 562460 w 1491753"/>
              <a:gd name="connsiteY36" fmla="*/ 248599 h 1491753"/>
              <a:gd name="connsiteX37" fmla="*/ 1004047 w 1491753"/>
              <a:gd name="connsiteY37" fmla="*/ 0 h 1491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91753" h="1491753">
                <a:moveTo>
                  <a:pt x="745876" y="468359"/>
                </a:moveTo>
                <a:cubicBezTo>
                  <a:pt x="592608" y="468359"/>
                  <a:pt x="468359" y="592608"/>
                  <a:pt x="468359" y="745876"/>
                </a:cubicBezTo>
                <a:cubicBezTo>
                  <a:pt x="468359" y="899144"/>
                  <a:pt x="592608" y="1023393"/>
                  <a:pt x="745876" y="1023393"/>
                </a:cubicBezTo>
                <a:cubicBezTo>
                  <a:pt x="899144" y="1023393"/>
                  <a:pt x="1023393" y="899144"/>
                  <a:pt x="1023393" y="745876"/>
                </a:cubicBezTo>
                <a:cubicBezTo>
                  <a:pt x="1023393" y="592608"/>
                  <a:pt x="899144" y="468359"/>
                  <a:pt x="745876" y="468359"/>
                </a:cubicBezTo>
                <a:close/>
                <a:moveTo>
                  <a:pt x="1004047" y="0"/>
                </a:moveTo>
                <a:cubicBezTo>
                  <a:pt x="983877" y="79417"/>
                  <a:pt x="968435" y="159721"/>
                  <a:pt x="957720" y="240496"/>
                </a:cubicBezTo>
                <a:lnTo>
                  <a:pt x="954786" y="268934"/>
                </a:lnTo>
                <a:lnTo>
                  <a:pt x="967809" y="264553"/>
                </a:lnTo>
                <a:cubicBezTo>
                  <a:pt x="1137232" y="223201"/>
                  <a:pt x="1323517" y="268688"/>
                  <a:pt x="1455844" y="401016"/>
                </a:cubicBezTo>
                <a:cubicBezTo>
                  <a:pt x="1385426" y="442911"/>
                  <a:pt x="1317724" y="488774"/>
                  <a:pt x="1253030" y="538314"/>
                </a:cubicBezTo>
                <a:lnTo>
                  <a:pt x="1231655" y="556750"/>
                </a:lnTo>
                <a:lnTo>
                  <a:pt x="1243154" y="562460"/>
                </a:lnTo>
                <a:cubicBezTo>
                  <a:pt x="1392195" y="653019"/>
                  <a:pt x="1491753" y="816906"/>
                  <a:pt x="1491753" y="1004047"/>
                </a:cubicBezTo>
                <a:cubicBezTo>
                  <a:pt x="1412336" y="983877"/>
                  <a:pt x="1332032" y="968435"/>
                  <a:pt x="1251257" y="957719"/>
                </a:cubicBezTo>
                <a:lnTo>
                  <a:pt x="1222820" y="954786"/>
                </a:lnTo>
                <a:lnTo>
                  <a:pt x="1227200" y="967810"/>
                </a:lnTo>
                <a:cubicBezTo>
                  <a:pt x="1268553" y="1137232"/>
                  <a:pt x="1223066" y="1323516"/>
                  <a:pt x="1090737" y="1455844"/>
                </a:cubicBezTo>
                <a:cubicBezTo>
                  <a:pt x="1048842" y="1385425"/>
                  <a:pt x="1002979" y="1317723"/>
                  <a:pt x="953440" y="1253029"/>
                </a:cubicBezTo>
                <a:lnTo>
                  <a:pt x="935004" y="1231655"/>
                </a:lnTo>
                <a:lnTo>
                  <a:pt x="929294" y="1243154"/>
                </a:lnTo>
                <a:cubicBezTo>
                  <a:pt x="838735" y="1392194"/>
                  <a:pt x="674848" y="1491753"/>
                  <a:pt x="487707" y="1491753"/>
                </a:cubicBezTo>
                <a:cubicBezTo>
                  <a:pt x="507877" y="1412335"/>
                  <a:pt x="523319" y="1332031"/>
                  <a:pt x="534034" y="1251256"/>
                </a:cubicBezTo>
                <a:lnTo>
                  <a:pt x="536967" y="1222820"/>
                </a:lnTo>
                <a:lnTo>
                  <a:pt x="523944" y="1227201"/>
                </a:lnTo>
                <a:cubicBezTo>
                  <a:pt x="354520" y="1268553"/>
                  <a:pt x="168236" y="1223066"/>
                  <a:pt x="35908" y="1090738"/>
                </a:cubicBezTo>
                <a:cubicBezTo>
                  <a:pt x="106327" y="1048843"/>
                  <a:pt x="174030" y="1002979"/>
                  <a:pt x="238723" y="953439"/>
                </a:cubicBezTo>
                <a:lnTo>
                  <a:pt x="260097" y="935003"/>
                </a:lnTo>
                <a:lnTo>
                  <a:pt x="248598" y="929293"/>
                </a:lnTo>
                <a:cubicBezTo>
                  <a:pt x="99558" y="838734"/>
                  <a:pt x="0" y="674847"/>
                  <a:pt x="0" y="487706"/>
                </a:cubicBezTo>
                <a:cubicBezTo>
                  <a:pt x="79417" y="507876"/>
                  <a:pt x="159721" y="523318"/>
                  <a:pt x="240495" y="534033"/>
                </a:cubicBezTo>
                <a:lnTo>
                  <a:pt x="268933" y="536966"/>
                </a:lnTo>
                <a:lnTo>
                  <a:pt x="264552" y="523943"/>
                </a:lnTo>
                <a:cubicBezTo>
                  <a:pt x="223200" y="354521"/>
                  <a:pt x="268687" y="168236"/>
                  <a:pt x="401016" y="35908"/>
                </a:cubicBezTo>
                <a:cubicBezTo>
                  <a:pt x="442911" y="106327"/>
                  <a:pt x="488774" y="174029"/>
                  <a:pt x="538314" y="238723"/>
                </a:cubicBezTo>
                <a:lnTo>
                  <a:pt x="556750" y="260097"/>
                </a:lnTo>
                <a:lnTo>
                  <a:pt x="562460" y="248599"/>
                </a:lnTo>
                <a:cubicBezTo>
                  <a:pt x="653019" y="99558"/>
                  <a:pt x="816906" y="0"/>
                  <a:pt x="100404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B2566F2C-A9CE-4785-BC8A-28064F92366F}"/>
              </a:ext>
            </a:extLst>
          </p:cNvPr>
          <p:cNvSpPr/>
          <p:nvPr/>
        </p:nvSpPr>
        <p:spPr bwMode="auto">
          <a:xfrm>
            <a:off x="6049159" y="2821625"/>
            <a:ext cx="1557650" cy="1557650"/>
          </a:xfrm>
          <a:custGeom>
            <a:avLst/>
            <a:gdLst>
              <a:gd name="connsiteX0" fmla="*/ 778825 w 1557650"/>
              <a:gd name="connsiteY0" fmla="*/ 0 h 1557650"/>
              <a:gd name="connsiteX1" fmla="*/ 839510 w 1557650"/>
              <a:gd name="connsiteY1" fmla="*/ 197804 h 1557650"/>
              <a:gd name="connsiteX2" fmla="*/ 896558 w 1557650"/>
              <a:gd name="connsiteY2" fmla="*/ 206511 h 1557650"/>
              <a:gd name="connsiteX3" fmla="*/ 1006216 w 1557650"/>
              <a:gd name="connsiteY3" fmla="*/ 240550 h 1557650"/>
              <a:gd name="connsiteX4" fmla="*/ 1016116 w 1557650"/>
              <a:gd name="connsiteY4" fmla="*/ 245924 h 1557650"/>
              <a:gd name="connsiteX5" fmla="*/ 1168238 w 1557650"/>
              <a:gd name="connsiteY5" fmla="*/ 104343 h 1557650"/>
              <a:gd name="connsiteX6" fmla="*/ 1121506 w 1557650"/>
              <a:gd name="connsiteY6" fmla="*/ 307660 h 1557650"/>
              <a:gd name="connsiteX7" fmla="*/ 1191906 w 1557650"/>
              <a:gd name="connsiteY7" fmla="*/ 365746 h 1557650"/>
              <a:gd name="connsiteX8" fmla="*/ 1249990 w 1557650"/>
              <a:gd name="connsiteY8" fmla="*/ 436145 h 1557650"/>
              <a:gd name="connsiteX9" fmla="*/ 1453307 w 1557650"/>
              <a:gd name="connsiteY9" fmla="*/ 389413 h 1557650"/>
              <a:gd name="connsiteX10" fmla="*/ 1311727 w 1557650"/>
              <a:gd name="connsiteY10" fmla="*/ 541534 h 1557650"/>
              <a:gd name="connsiteX11" fmla="*/ 1317101 w 1557650"/>
              <a:gd name="connsiteY11" fmla="*/ 551435 h 1557650"/>
              <a:gd name="connsiteX12" fmla="*/ 1351140 w 1557650"/>
              <a:gd name="connsiteY12" fmla="*/ 661092 h 1557650"/>
              <a:gd name="connsiteX13" fmla="*/ 1359847 w 1557650"/>
              <a:gd name="connsiteY13" fmla="*/ 718141 h 1557650"/>
              <a:gd name="connsiteX14" fmla="*/ 1557650 w 1557650"/>
              <a:gd name="connsiteY14" fmla="*/ 778825 h 1557650"/>
              <a:gd name="connsiteX15" fmla="*/ 1359847 w 1557650"/>
              <a:gd name="connsiteY15" fmla="*/ 839510 h 1557650"/>
              <a:gd name="connsiteX16" fmla="*/ 1351140 w 1557650"/>
              <a:gd name="connsiteY16" fmla="*/ 896558 h 1557650"/>
              <a:gd name="connsiteX17" fmla="*/ 1317101 w 1557650"/>
              <a:gd name="connsiteY17" fmla="*/ 1006216 h 1557650"/>
              <a:gd name="connsiteX18" fmla="*/ 1311726 w 1557650"/>
              <a:gd name="connsiteY18" fmla="*/ 1016116 h 1557650"/>
              <a:gd name="connsiteX19" fmla="*/ 1453307 w 1557650"/>
              <a:gd name="connsiteY19" fmla="*/ 1168238 h 1557650"/>
              <a:gd name="connsiteX20" fmla="*/ 1249990 w 1557650"/>
              <a:gd name="connsiteY20" fmla="*/ 1121506 h 1557650"/>
              <a:gd name="connsiteX21" fmla="*/ 1191906 w 1557650"/>
              <a:gd name="connsiteY21" fmla="*/ 1191906 h 1557650"/>
              <a:gd name="connsiteX22" fmla="*/ 1121506 w 1557650"/>
              <a:gd name="connsiteY22" fmla="*/ 1249990 h 1557650"/>
              <a:gd name="connsiteX23" fmla="*/ 1168238 w 1557650"/>
              <a:gd name="connsiteY23" fmla="*/ 1453307 h 1557650"/>
              <a:gd name="connsiteX24" fmla="*/ 1016116 w 1557650"/>
              <a:gd name="connsiteY24" fmla="*/ 1311726 h 1557650"/>
              <a:gd name="connsiteX25" fmla="*/ 1006216 w 1557650"/>
              <a:gd name="connsiteY25" fmla="*/ 1317101 h 1557650"/>
              <a:gd name="connsiteX26" fmla="*/ 896558 w 1557650"/>
              <a:gd name="connsiteY26" fmla="*/ 1351140 h 1557650"/>
              <a:gd name="connsiteX27" fmla="*/ 839510 w 1557650"/>
              <a:gd name="connsiteY27" fmla="*/ 1359847 h 1557650"/>
              <a:gd name="connsiteX28" fmla="*/ 778825 w 1557650"/>
              <a:gd name="connsiteY28" fmla="*/ 1557650 h 1557650"/>
              <a:gd name="connsiteX29" fmla="*/ 718141 w 1557650"/>
              <a:gd name="connsiteY29" fmla="*/ 1359847 h 1557650"/>
              <a:gd name="connsiteX30" fmla="*/ 661092 w 1557650"/>
              <a:gd name="connsiteY30" fmla="*/ 1351140 h 1557650"/>
              <a:gd name="connsiteX31" fmla="*/ 551435 w 1557650"/>
              <a:gd name="connsiteY31" fmla="*/ 1317101 h 1557650"/>
              <a:gd name="connsiteX32" fmla="*/ 541534 w 1557650"/>
              <a:gd name="connsiteY32" fmla="*/ 1311727 h 1557650"/>
              <a:gd name="connsiteX33" fmla="*/ 389413 w 1557650"/>
              <a:gd name="connsiteY33" fmla="*/ 1453307 h 1557650"/>
              <a:gd name="connsiteX34" fmla="*/ 436145 w 1557650"/>
              <a:gd name="connsiteY34" fmla="*/ 1249990 h 1557650"/>
              <a:gd name="connsiteX35" fmla="*/ 365746 w 1557650"/>
              <a:gd name="connsiteY35" fmla="*/ 1191906 h 1557650"/>
              <a:gd name="connsiteX36" fmla="*/ 307661 w 1557650"/>
              <a:gd name="connsiteY36" fmla="*/ 1121506 h 1557650"/>
              <a:gd name="connsiteX37" fmla="*/ 104343 w 1557650"/>
              <a:gd name="connsiteY37" fmla="*/ 1168238 h 1557650"/>
              <a:gd name="connsiteX38" fmla="*/ 245924 w 1557650"/>
              <a:gd name="connsiteY38" fmla="*/ 1016116 h 1557650"/>
              <a:gd name="connsiteX39" fmla="*/ 240550 w 1557650"/>
              <a:gd name="connsiteY39" fmla="*/ 1006216 h 1557650"/>
              <a:gd name="connsiteX40" fmla="*/ 206511 w 1557650"/>
              <a:gd name="connsiteY40" fmla="*/ 896558 h 1557650"/>
              <a:gd name="connsiteX41" fmla="*/ 197804 w 1557650"/>
              <a:gd name="connsiteY41" fmla="*/ 839510 h 1557650"/>
              <a:gd name="connsiteX42" fmla="*/ 0 w 1557650"/>
              <a:gd name="connsiteY42" fmla="*/ 778825 h 1557650"/>
              <a:gd name="connsiteX43" fmla="*/ 197804 w 1557650"/>
              <a:gd name="connsiteY43" fmla="*/ 718141 h 1557650"/>
              <a:gd name="connsiteX44" fmla="*/ 206511 w 1557650"/>
              <a:gd name="connsiteY44" fmla="*/ 661092 h 1557650"/>
              <a:gd name="connsiteX45" fmla="*/ 240550 w 1557650"/>
              <a:gd name="connsiteY45" fmla="*/ 551435 h 1557650"/>
              <a:gd name="connsiteX46" fmla="*/ 245924 w 1557650"/>
              <a:gd name="connsiteY46" fmla="*/ 541534 h 1557650"/>
              <a:gd name="connsiteX47" fmla="*/ 104343 w 1557650"/>
              <a:gd name="connsiteY47" fmla="*/ 389413 h 1557650"/>
              <a:gd name="connsiteX48" fmla="*/ 307660 w 1557650"/>
              <a:gd name="connsiteY48" fmla="*/ 436145 h 1557650"/>
              <a:gd name="connsiteX49" fmla="*/ 365746 w 1557650"/>
              <a:gd name="connsiteY49" fmla="*/ 365746 h 1557650"/>
              <a:gd name="connsiteX50" fmla="*/ 436145 w 1557650"/>
              <a:gd name="connsiteY50" fmla="*/ 307660 h 1557650"/>
              <a:gd name="connsiteX51" fmla="*/ 389413 w 1557650"/>
              <a:gd name="connsiteY51" fmla="*/ 104343 h 1557650"/>
              <a:gd name="connsiteX52" fmla="*/ 541534 w 1557650"/>
              <a:gd name="connsiteY52" fmla="*/ 245924 h 1557650"/>
              <a:gd name="connsiteX53" fmla="*/ 551435 w 1557650"/>
              <a:gd name="connsiteY53" fmla="*/ 240550 h 1557650"/>
              <a:gd name="connsiteX54" fmla="*/ 661092 w 1557650"/>
              <a:gd name="connsiteY54" fmla="*/ 206511 h 1557650"/>
              <a:gd name="connsiteX55" fmla="*/ 718141 w 1557650"/>
              <a:gd name="connsiteY55" fmla="*/ 197804 h 155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557650" h="1557650">
                <a:moveTo>
                  <a:pt x="778825" y="0"/>
                </a:moveTo>
                <a:lnTo>
                  <a:pt x="839510" y="197804"/>
                </a:lnTo>
                <a:lnTo>
                  <a:pt x="896558" y="206511"/>
                </a:lnTo>
                <a:cubicBezTo>
                  <a:pt x="934587" y="214292"/>
                  <a:pt x="971271" y="225769"/>
                  <a:pt x="1006216" y="240550"/>
                </a:cubicBezTo>
                <a:lnTo>
                  <a:pt x="1016116" y="245924"/>
                </a:lnTo>
                <a:lnTo>
                  <a:pt x="1168238" y="104343"/>
                </a:lnTo>
                <a:lnTo>
                  <a:pt x="1121506" y="307660"/>
                </a:lnTo>
                <a:lnTo>
                  <a:pt x="1191906" y="365746"/>
                </a:lnTo>
                <a:lnTo>
                  <a:pt x="1249990" y="436145"/>
                </a:lnTo>
                <a:lnTo>
                  <a:pt x="1453307" y="389413"/>
                </a:lnTo>
                <a:lnTo>
                  <a:pt x="1311727" y="541534"/>
                </a:lnTo>
                <a:lnTo>
                  <a:pt x="1317101" y="551435"/>
                </a:lnTo>
                <a:cubicBezTo>
                  <a:pt x="1331881" y="586380"/>
                  <a:pt x="1343358" y="623063"/>
                  <a:pt x="1351140" y="661092"/>
                </a:cubicBezTo>
                <a:lnTo>
                  <a:pt x="1359847" y="718141"/>
                </a:lnTo>
                <a:lnTo>
                  <a:pt x="1557650" y="778825"/>
                </a:lnTo>
                <a:lnTo>
                  <a:pt x="1359847" y="839510"/>
                </a:lnTo>
                <a:lnTo>
                  <a:pt x="1351140" y="896558"/>
                </a:lnTo>
                <a:cubicBezTo>
                  <a:pt x="1343358" y="934587"/>
                  <a:pt x="1331881" y="971270"/>
                  <a:pt x="1317101" y="1006216"/>
                </a:cubicBezTo>
                <a:lnTo>
                  <a:pt x="1311726" y="1016116"/>
                </a:lnTo>
                <a:lnTo>
                  <a:pt x="1453307" y="1168238"/>
                </a:lnTo>
                <a:lnTo>
                  <a:pt x="1249990" y="1121506"/>
                </a:lnTo>
                <a:lnTo>
                  <a:pt x="1191906" y="1191906"/>
                </a:lnTo>
                <a:lnTo>
                  <a:pt x="1121506" y="1249990"/>
                </a:lnTo>
                <a:lnTo>
                  <a:pt x="1168238" y="1453307"/>
                </a:lnTo>
                <a:lnTo>
                  <a:pt x="1016116" y="1311726"/>
                </a:lnTo>
                <a:lnTo>
                  <a:pt x="1006216" y="1317101"/>
                </a:lnTo>
                <a:cubicBezTo>
                  <a:pt x="971271" y="1331881"/>
                  <a:pt x="934587" y="1343358"/>
                  <a:pt x="896558" y="1351140"/>
                </a:cubicBezTo>
                <a:lnTo>
                  <a:pt x="839510" y="1359847"/>
                </a:lnTo>
                <a:lnTo>
                  <a:pt x="778825" y="1557650"/>
                </a:lnTo>
                <a:lnTo>
                  <a:pt x="718141" y="1359847"/>
                </a:lnTo>
                <a:lnTo>
                  <a:pt x="661092" y="1351140"/>
                </a:lnTo>
                <a:cubicBezTo>
                  <a:pt x="623063" y="1343358"/>
                  <a:pt x="586380" y="1331881"/>
                  <a:pt x="551435" y="1317101"/>
                </a:cubicBezTo>
                <a:lnTo>
                  <a:pt x="541534" y="1311727"/>
                </a:lnTo>
                <a:lnTo>
                  <a:pt x="389413" y="1453307"/>
                </a:lnTo>
                <a:lnTo>
                  <a:pt x="436145" y="1249990"/>
                </a:lnTo>
                <a:lnTo>
                  <a:pt x="365746" y="1191906"/>
                </a:lnTo>
                <a:lnTo>
                  <a:pt x="307661" y="1121506"/>
                </a:lnTo>
                <a:lnTo>
                  <a:pt x="104343" y="1168238"/>
                </a:lnTo>
                <a:lnTo>
                  <a:pt x="245924" y="1016116"/>
                </a:lnTo>
                <a:lnTo>
                  <a:pt x="240550" y="1006216"/>
                </a:lnTo>
                <a:cubicBezTo>
                  <a:pt x="225770" y="971270"/>
                  <a:pt x="214293" y="934587"/>
                  <a:pt x="206511" y="896558"/>
                </a:cubicBezTo>
                <a:lnTo>
                  <a:pt x="197804" y="839510"/>
                </a:lnTo>
                <a:lnTo>
                  <a:pt x="0" y="778825"/>
                </a:lnTo>
                <a:lnTo>
                  <a:pt x="197804" y="718141"/>
                </a:lnTo>
                <a:lnTo>
                  <a:pt x="206511" y="661092"/>
                </a:lnTo>
                <a:cubicBezTo>
                  <a:pt x="214293" y="623063"/>
                  <a:pt x="225770" y="586380"/>
                  <a:pt x="240550" y="551435"/>
                </a:cubicBezTo>
                <a:lnTo>
                  <a:pt x="245924" y="541534"/>
                </a:lnTo>
                <a:lnTo>
                  <a:pt x="104343" y="389413"/>
                </a:lnTo>
                <a:lnTo>
                  <a:pt x="307660" y="436145"/>
                </a:lnTo>
                <a:lnTo>
                  <a:pt x="365746" y="365746"/>
                </a:lnTo>
                <a:lnTo>
                  <a:pt x="436145" y="307660"/>
                </a:lnTo>
                <a:lnTo>
                  <a:pt x="389413" y="104343"/>
                </a:lnTo>
                <a:lnTo>
                  <a:pt x="541534" y="245924"/>
                </a:lnTo>
                <a:lnTo>
                  <a:pt x="551435" y="240550"/>
                </a:lnTo>
                <a:cubicBezTo>
                  <a:pt x="586380" y="225769"/>
                  <a:pt x="623063" y="214292"/>
                  <a:pt x="661092" y="206511"/>
                </a:cubicBezTo>
                <a:lnTo>
                  <a:pt x="718141" y="19780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A47499CD-D4E4-4DD4-BEE1-21B4BBE11AD5}"/>
              </a:ext>
            </a:extLst>
          </p:cNvPr>
          <p:cNvSpPr/>
          <p:nvPr/>
        </p:nvSpPr>
        <p:spPr>
          <a:xfrm>
            <a:off x="445092" y="868382"/>
            <a:ext cx="1507534" cy="1507532"/>
          </a:xfrm>
          <a:custGeom>
            <a:avLst/>
            <a:gdLst>
              <a:gd name="connsiteX0" fmla="*/ 753768 w 1507534"/>
              <a:gd name="connsiteY0" fmla="*/ 0 h 1507532"/>
              <a:gd name="connsiteX1" fmla="*/ 935909 w 1507534"/>
              <a:gd name="connsiteY1" fmla="*/ 314038 h 1507532"/>
              <a:gd name="connsiteX2" fmla="*/ 1286761 w 1507534"/>
              <a:gd name="connsiteY2" fmla="*/ 220774 h 1507532"/>
              <a:gd name="connsiteX3" fmla="*/ 1194265 w 1507534"/>
              <a:gd name="connsiteY3" fmla="*/ 568733 h 1507532"/>
              <a:gd name="connsiteX4" fmla="*/ 1507534 w 1507534"/>
              <a:gd name="connsiteY4" fmla="*/ 750429 h 1507532"/>
              <a:gd name="connsiteX5" fmla="*/ 1195316 w 1507534"/>
              <a:gd name="connsiteY5" fmla="*/ 931515 h 1507532"/>
              <a:gd name="connsiteX6" fmla="*/ 1289121 w 1507534"/>
              <a:gd name="connsiteY6" fmla="*/ 1284400 h 1507532"/>
              <a:gd name="connsiteX7" fmla="*/ 937410 w 1507534"/>
              <a:gd name="connsiteY7" fmla="*/ 1190907 h 1507532"/>
              <a:gd name="connsiteX8" fmla="*/ 753767 w 1507534"/>
              <a:gd name="connsiteY8" fmla="*/ 1507532 h 1507532"/>
              <a:gd name="connsiteX9" fmla="*/ 571625 w 1507534"/>
              <a:gd name="connsiteY9" fmla="*/ 1193495 h 1507532"/>
              <a:gd name="connsiteX10" fmla="*/ 220773 w 1507534"/>
              <a:gd name="connsiteY10" fmla="*/ 1286759 h 1507532"/>
              <a:gd name="connsiteX11" fmla="*/ 314806 w 1507534"/>
              <a:gd name="connsiteY11" fmla="*/ 933016 h 1507532"/>
              <a:gd name="connsiteX12" fmla="*/ 0 w 1507534"/>
              <a:gd name="connsiteY12" fmla="*/ 750428 h 1507532"/>
              <a:gd name="connsiteX13" fmla="*/ 315858 w 1507534"/>
              <a:gd name="connsiteY13" fmla="*/ 567231 h 1507532"/>
              <a:gd name="connsiteX14" fmla="*/ 223133 w 1507534"/>
              <a:gd name="connsiteY14" fmla="*/ 218413 h 1507532"/>
              <a:gd name="connsiteX15" fmla="*/ 573127 w 1507534"/>
              <a:gd name="connsiteY15" fmla="*/ 311449 h 150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07534" h="1507532">
                <a:moveTo>
                  <a:pt x="753768" y="0"/>
                </a:moveTo>
                <a:lnTo>
                  <a:pt x="935909" y="314038"/>
                </a:lnTo>
                <a:lnTo>
                  <a:pt x="1286761" y="220774"/>
                </a:lnTo>
                <a:lnTo>
                  <a:pt x="1194265" y="568733"/>
                </a:lnTo>
                <a:lnTo>
                  <a:pt x="1507534" y="750429"/>
                </a:lnTo>
                <a:lnTo>
                  <a:pt x="1195316" y="931515"/>
                </a:lnTo>
                <a:lnTo>
                  <a:pt x="1289121" y="1284400"/>
                </a:lnTo>
                <a:lnTo>
                  <a:pt x="937410" y="1190907"/>
                </a:lnTo>
                <a:lnTo>
                  <a:pt x="753767" y="1507532"/>
                </a:lnTo>
                <a:lnTo>
                  <a:pt x="571625" y="1193495"/>
                </a:lnTo>
                <a:lnTo>
                  <a:pt x="220773" y="1286759"/>
                </a:lnTo>
                <a:lnTo>
                  <a:pt x="314806" y="933016"/>
                </a:lnTo>
                <a:lnTo>
                  <a:pt x="0" y="750428"/>
                </a:lnTo>
                <a:lnTo>
                  <a:pt x="315858" y="567231"/>
                </a:lnTo>
                <a:lnTo>
                  <a:pt x="223133" y="218413"/>
                </a:lnTo>
                <a:lnTo>
                  <a:pt x="573127" y="31144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E7B4EA6B-A6FD-4307-B9C1-EEFF9B007001}"/>
              </a:ext>
            </a:extLst>
          </p:cNvPr>
          <p:cNvSpPr/>
          <p:nvPr/>
        </p:nvSpPr>
        <p:spPr bwMode="auto">
          <a:xfrm>
            <a:off x="2345330" y="884280"/>
            <a:ext cx="1475736" cy="1475736"/>
          </a:xfrm>
          <a:custGeom>
            <a:avLst/>
            <a:gdLst>
              <a:gd name="connsiteX0" fmla="*/ 765260 w 1475736"/>
              <a:gd name="connsiteY0" fmla="*/ 0 h 1475736"/>
              <a:gd name="connsiteX1" fmla="*/ 672568 w 1475736"/>
              <a:gd name="connsiteY1" fmla="*/ 324394 h 1475736"/>
              <a:gd name="connsiteX2" fmla="*/ 672302 w 1475736"/>
              <a:gd name="connsiteY2" fmla="*/ 359090 h 1475736"/>
              <a:gd name="connsiteX3" fmla="*/ 678516 w 1475736"/>
              <a:gd name="connsiteY3" fmla="*/ 342007 h 1475736"/>
              <a:gd name="connsiteX4" fmla="*/ 753080 w 1475736"/>
              <a:gd name="connsiteY4" fmla="*/ 235486 h 1475736"/>
              <a:gd name="connsiteX5" fmla="*/ 1279746 w 1475736"/>
              <a:gd name="connsiteY5" fmla="*/ 235486 h 1475736"/>
              <a:gd name="connsiteX6" fmla="*/ 984821 w 1475736"/>
              <a:gd name="connsiteY6" fmla="*/ 399323 h 1475736"/>
              <a:gd name="connsiteX7" fmla="*/ 957577 w 1475736"/>
              <a:gd name="connsiteY7" fmla="*/ 426154 h 1475736"/>
              <a:gd name="connsiteX8" fmla="*/ 990401 w 1475736"/>
              <a:gd name="connsiteY8" fmla="*/ 412929 h 1475736"/>
              <a:gd name="connsiteX9" fmla="*/ 1103327 w 1475736"/>
              <a:gd name="connsiteY9" fmla="*/ 395500 h 1475736"/>
              <a:gd name="connsiteX10" fmla="*/ 1475736 w 1475736"/>
              <a:gd name="connsiteY10" fmla="*/ 767909 h 1475736"/>
              <a:gd name="connsiteX11" fmla="*/ 1151343 w 1475736"/>
              <a:gd name="connsiteY11" fmla="*/ 675217 h 1475736"/>
              <a:gd name="connsiteX12" fmla="*/ 1119478 w 1475736"/>
              <a:gd name="connsiteY12" fmla="*/ 674972 h 1475736"/>
              <a:gd name="connsiteX13" fmla="*/ 1146959 w 1475736"/>
              <a:gd name="connsiteY13" fmla="*/ 686669 h 1475736"/>
              <a:gd name="connsiteX14" fmla="*/ 1239135 w 1475736"/>
              <a:gd name="connsiteY14" fmla="*/ 754196 h 1475736"/>
              <a:gd name="connsiteX15" fmla="*/ 1239135 w 1475736"/>
              <a:gd name="connsiteY15" fmla="*/ 1280862 h 1475736"/>
              <a:gd name="connsiteX16" fmla="*/ 1075298 w 1475736"/>
              <a:gd name="connsiteY16" fmla="*/ 985938 h 1475736"/>
              <a:gd name="connsiteX17" fmla="*/ 1072551 w 1475736"/>
              <a:gd name="connsiteY17" fmla="*/ 983149 h 1475736"/>
              <a:gd name="connsiteX18" fmla="*/ 1087207 w 1475736"/>
              <a:gd name="connsiteY18" fmla="*/ 1037405 h 1475736"/>
              <a:gd name="connsiteX19" fmla="*/ 1093023 w 1475736"/>
              <a:gd name="connsiteY19" fmla="*/ 1103327 h 1475736"/>
              <a:gd name="connsiteX20" fmla="*/ 720615 w 1475736"/>
              <a:gd name="connsiteY20" fmla="*/ 1475736 h 1475736"/>
              <a:gd name="connsiteX21" fmla="*/ 813307 w 1475736"/>
              <a:gd name="connsiteY21" fmla="*/ 1151343 h 1475736"/>
              <a:gd name="connsiteX22" fmla="*/ 813548 w 1475736"/>
              <a:gd name="connsiteY22" fmla="*/ 1119882 h 1475736"/>
              <a:gd name="connsiteX23" fmla="*/ 805903 w 1475736"/>
              <a:gd name="connsiteY23" fmla="*/ 1140898 h 1475736"/>
              <a:gd name="connsiteX24" fmla="*/ 731339 w 1475736"/>
              <a:gd name="connsiteY24" fmla="*/ 1247420 h 1475736"/>
              <a:gd name="connsiteX25" fmla="*/ 204674 w 1475736"/>
              <a:gd name="connsiteY25" fmla="*/ 1247420 h 1475736"/>
              <a:gd name="connsiteX26" fmla="*/ 499597 w 1475736"/>
              <a:gd name="connsiteY26" fmla="*/ 1083583 h 1475736"/>
              <a:gd name="connsiteX27" fmla="*/ 519099 w 1475736"/>
              <a:gd name="connsiteY27" fmla="*/ 1064377 h 1475736"/>
              <a:gd name="connsiteX28" fmla="*/ 500456 w 1475736"/>
              <a:gd name="connsiteY28" fmla="*/ 1073075 h 1475736"/>
              <a:gd name="connsiteX29" fmla="*/ 372409 w 1475736"/>
              <a:gd name="connsiteY29" fmla="*/ 1095672 h 1475736"/>
              <a:gd name="connsiteX30" fmla="*/ 0 w 1475736"/>
              <a:gd name="connsiteY30" fmla="*/ 723263 h 1475736"/>
              <a:gd name="connsiteX31" fmla="*/ 324393 w 1475736"/>
              <a:gd name="connsiteY31" fmla="*/ 815956 h 1475736"/>
              <a:gd name="connsiteX32" fmla="*/ 359018 w 1475736"/>
              <a:gd name="connsiteY32" fmla="*/ 816221 h 1475736"/>
              <a:gd name="connsiteX33" fmla="*/ 333723 w 1475736"/>
              <a:gd name="connsiteY33" fmla="*/ 807019 h 1475736"/>
              <a:gd name="connsiteX34" fmla="*/ 227201 w 1475736"/>
              <a:gd name="connsiteY34" fmla="*/ 732455 h 1475736"/>
              <a:gd name="connsiteX35" fmla="*/ 227201 w 1475736"/>
              <a:gd name="connsiteY35" fmla="*/ 205789 h 1475736"/>
              <a:gd name="connsiteX36" fmla="*/ 391038 w 1475736"/>
              <a:gd name="connsiteY36" fmla="*/ 500713 h 1475736"/>
              <a:gd name="connsiteX37" fmla="*/ 437650 w 1475736"/>
              <a:gd name="connsiteY37" fmla="*/ 548045 h 1475736"/>
              <a:gd name="connsiteX38" fmla="*/ 415449 w 1475736"/>
              <a:gd name="connsiteY38" fmla="*/ 500456 h 1475736"/>
              <a:gd name="connsiteX39" fmla="*/ 392851 w 1475736"/>
              <a:gd name="connsiteY39" fmla="*/ 372409 h 1475736"/>
              <a:gd name="connsiteX40" fmla="*/ 765260 w 1475736"/>
              <a:gd name="connsiteY40" fmla="*/ 0 h 147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475736" h="1475736">
                <a:moveTo>
                  <a:pt x="765260" y="0"/>
                </a:moveTo>
                <a:cubicBezTo>
                  <a:pt x="710331" y="101675"/>
                  <a:pt x="679434" y="212465"/>
                  <a:pt x="672568" y="324394"/>
                </a:cubicBezTo>
                <a:lnTo>
                  <a:pt x="672302" y="359090"/>
                </a:lnTo>
                <a:lnTo>
                  <a:pt x="678516" y="342007"/>
                </a:lnTo>
                <a:cubicBezTo>
                  <a:pt x="696411" y="303437"/>
                  <a:pt x="721266" y="267299"/>
                  <a:pt x="753080" y="235486"/>
                </a:cubicBezTo>
                <a:cubicBezTo>
                  <a:pt x="898514" y="90051"/>
                  <a:pt x="1134311" y="90051"/>
                  <a:pt x="1279746" y="235486"/>
                </a:cubicBezTo>
                <a:cubicBezTo>
                  <a:pt x="1169010" y="268541"/>
                  <a:pt x="1068822" y="325033"/>
                  <a:pt x="984821" y="399323"/>
                </a:cubicBezTo>
                <a:lnTo>
                  <a:pt x="957577" y="426154"/>
                </a:lnTo>
                <a:lnTo>
                  <a:pt x="990401" y="412929"/>
                </a:lnTo>
                <a:cubicBezTo>
                  <a:pt x="1026018" y="401608"/>
                  <a:pt x="1063959" y="395500"/>
                  <a:pt x="1103327" y="395500"/>
                </a:cubicBezTo>
                <a:cubicBezTo>
                  <a:pt x="1309003" y="395500"/>
                  <a:pt x="1475736" y="562233"/>
                  <a:pt x="1475736" y="767909"/>
                </a:cubicBezTo>
                <a:cubicBezTo>
                  <a:pt x="1374061" y="712980"/>
                  <a:pt x="1263272" y="682083"/>
                  <a:pt x="1151343" y="675217"/>
                </a:cubicBezTo>
                <a:lnTo>
                  <a:pt x="1119478" y="674972"/>
                </a:lnTo>
                <a:lnTo>
                  <a:pt x="1146959" y="686669"/>
                </a:lnTo>
                <a:cubicBezTo>
                  <a:pt x="1180150" y="703850"/>
                  <a:pt x="1211297" y="726359"/>
                  <a:pt x="1239135" y="754196"/>
                </a:cubicBezTo>
                <a:cubicBezTo>
                  <a:pt x="1384570" y="899631"/>
                  <a:pt x="1384570" y="1135427"/>
                  <a:pt x="1239135" y="1280862"/>
                </a:cubicBezTo>
                <a:cubicBezTo>
                  <a:pt x="1206080" y="1170126"/>
                  <a:pt x="1149588" y="1069938"/>
                  <a:pt x="1075298" y="985938"/>
                </a:cubicBezTo>
                <a:lnTo>
                  <a:pt x="1072551" y="983149"/>
                </a:lnTo>
                <a:lnTo>
                  <a:pt x="1087207" y="1037405"/>
                </a:lnTo>
                <a:cubicBezTo>
                  <a:pt x="1091029" y="1058801"/>
                  <a:pt x="1093023" y="1080832"/>
                  <a:pt x="1093023" y="1103327"/>
                </a:cubicBezTo>
                <a:cubicBezTo>
                  <a:pt x="1093023" y="1309003"/>
                  <a:pt x="926290" y="1475736"/>
                  <a:pt x="720615" y="1475736"/>
                </a:cubicBezTo>
                <a:cubicBezTo>
                  <a:pt x="775544" y="1374061"/>
                  <a:pt x="806441" y="1263272"/>
                  <a:pt x="813307" y="1151343"/>
                </a:cubicBezTo>
                <a:lnTo>
                  <a:pt x="813548" y="1119882"/>
                </a:lnTo>
                <a:lnTo>
                  <a:pt x="805903" y="1140898"/>
                </a:lnTo>
                <a:cubicBezTo>
                  <a:pt x="788008" y="1179468"/>
                  <a:pt x="763153" y="1215606"/>
                  <a:pt x="731339" y="1247420"/>
                </a:cubicBezTo>
                <a:cubicBezTo>
                  <a:pt x="585904" y="1392854"/>
                  <a:pt x="350109" y="1392854"/>
                  <a:pt x="204674" y="1247420"/>
                </a:cubicBezTo>
                <a:cubicBezTo>
                  <a:pt x="315409" y="1214365"/>
                  <a:pt x="415597" y="1157873"/>
                  <a:pt x="499597" y="1083583"/>
                </a:cubicBezTo>
                <a:lnTo>
                  <a:pt x="519099" y="1064377"/>
                </a:lnTo>
                <a:lnTo>
                  <a:pt x="500456" y="1073075"/>
                </a:lnTo>
                <a:cubicBezTo>
                  <a:pt x="460529" y="1087694"/>
                  <a:pt x="417401" y="1095672"/>
                  <a:pt x="372409" y="1095672"/>
                </a:cubicBezTo>
                <a:cubicBezTo>
                  <a:pt x="166733" y="1095672"/>
                  <a:pt x="0" y="928939"/>
                  <a:pt x="0" y="723263"/>
                </a:cubicBezTo>
                <a:cubicBezTo>
                  <a:pt x="101675" y="778192"/>
                  <a:pt x="212465" y="809090"/>
                  <a:pt x="324393" y="815956"/>
                </a:cubicBezTo>
                <a:lnTo>
                  <a:pt x="359018" y="816221"/>
                </a:lnTo>
                <a:lnTo>
                  <a:pt x="333723" y="807019"/>
                </a:lnTo>
                <a:cubicBezTo>
                  <a:pt x="295153" y="789124"/>
                  <a:pt x="259015" y="764269"/>
                  <a:pt x="227201" y="732455"/>
                </a:cubicBezTo>
                <a:cubicBezTo>
                  <a:pt x="81766" y="587020"/>
                  <a:pt x="81766" y="351224"/>
                  <a:pt x="227201" y="205789"/>
                </a:cubicBezTo>
                <a:cubicBezTo>
                  <a:pt x="260255" y="316525"/>
                  <a:pt x="316748" y="416712"/>
                  <a:pt x="391038" y="500713"/>
                </a:cubicBezTo>
                <a:lnTo>
                  <a:pt x="437650" y="548045"/>
                </a:lnTo>
                <a:lnTo>
                  <a:pt x="415449" y="500456"/>
                </a:lnTo>
                <a:cubicBezTo>
                  <a:pt x="400830" y="460529"/>
                  <a:pt x="392851" y="417401"/>
                  <a:pt x="392851" y="372409"/>
                </a:cubicBezTo>
                <a:cubicBezTo>
                  <a:pt x="392851" y="166733"/>
                  <a:pt x="559584" y="0"/>
                  <a:pt x="76526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8699D15D-DD5A-46AF-AE00-DF7ACC53132F}"/>
              </a:ext>
            </a:extLst>
          </p:cNvPr>
          <p:cNvSpPr/>
          <p:nvPr/>
        </p:nvSpPr>
        <p:spPr bwMode="auto">
          <a:xfrm>
            <a:off x="460990" y="2862582"/>
            <a:ext cx="1475736" cy="1475736"/>
          </a:xfrm>
          <a:custGeom>
            <a:avLst/>
            <a:gdLst>
              <a:gd name="connsiteX0" fmla="*/ 737297 w 1475736"/>
              <a:gd name="connsiteY0" fmla="*/ 0 h 1475736"/>
              <a:gd name="connsiteX1" fmla="*/ 964883 w 1475736"/>
              <a:gd name="connsiteY1" fmla="*/ 509820 h 1475736"/>
              <a:gd name="connsiteX2" fmla="*/ 1475736 w 1475736"/>
              <a:gd name="connsiteY2" fmla="*/ 737869 h 1475736"/>
              <a:gd name="connsiteX3" fmla="*/ 964883 w 1475736"/>
              <a:gd name="connsiteY3" fmla="*/ 965916 h 1475736"/>
              <a:gd name="connsiteX4" fmla="*/ 737297 w 1475736"/>
              <a:gd name="connsiteY4" fmla="*/ 1475736 h 1475736"/>
              <a:gd name="connsiteX5" fmla="*/ 509425 w 1475736"/>
              <a:gd name="connsiteY5" fmla="*/ 965279 h 1475736"/>
              <a:gd name="connsiteX6" fmla="*/ 0 w 1475736"/>
              <a:gd name="connsiteY6" fmla="*/ 737869 h 1475736"/>
              <a:gd name="connsiteX7" fmla="*/ 509425 w 1475736"/>
              <a:gd name="connsiteY7" fmla="*/ 510458 h 147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75736" h="1475736">
                <a:moveTo>
                  <a:pt x="737297" y="0"/>
                </a:moveTo>
                <a:lnTo>
                  <a:pt x="964883" y="509820"/>
                </a:lnTo>
                <a:lnTo>
                  <a:pt x="1475736" y="737869"/>
                </a:lnTo>
                <a:lnTo>
                  <a:pt x="964883" y="965916"/>
                </a:lnTo>
                <a:lnTo>
                  <a:pt x="737297" y="1475736"/>
                </a:lnTo>
                <a:lnTo>
                  <a:pt x="509425" y="965279"/>
                </a:lnTo>
                <a:lnTo>
                  <a:pt x="0" y="737869"/>
                </a:lnTo>
                <a:lnTo>
                  <a:pt x="509425" y="5104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C6CA5BCF-8594-4DCA-A4FD-985031777BE7}"/>
              </a:ext>
            </a:extLst>
          </p:cNvPr>
          <p:cNvSpPr/>
          <p:nvPr/>
        </p:nvSpPr>
        <p:spPr bwMode="auto">
          <a:xfrm>
            <a:off x="2297705" y="2836506"/>
            <a:ext cx="1527888" cy="1527888"/>
          </a:xfrm>
          <a:custGeom>
            <a:avLst/>
            <a:gdLst>
              <a:gd name="connsiteX0" fmla="*/ 763262 w 1527888"/>
              <a:gd name="connsiteY0" fmla="*/ 0 h 1527888"/>
              <a:gd name="connsiteX1" fmla="*/ 842340 w 1527888"/>
              <a:gd name="connsiteY1" fmla="*/ 480180 h 1527888"/>
              <a:gd name="connsiteX2" fmla="*/ 853009 w 1527888"/>
              <a:gd name="connsiteY2" fmla="*/ 482639 h 1527888"/>
              <a:gd name="connsiteX3" fmla="*/ 1036820 w 1527888"/>
              <a:gd name="connsiteY3" fmla="*/ 649293 h 1527888"/>
              <a:gd name="connsiteX4" fmla="*/ 1047871 w 1527888"/>
              <a:gd name="connsiteY4" fmla="*/ 684894 h 1527888"/>
              <a:gd name="connsiteX5" fmla="*/ 1527888 w 1527888"/>
              <a:gd name="connsiteY5" fmla="*/ 763945 h 1527888"/>
              <a:gd name="connsiteX6" fmla="*/ 1047871 w 1527888"/>
              <a:gd name="connsiteY6" fmla="*/ 842995 h 1527888"/>
              <a:gd name="connsiteX7" fmla="*/ 1036820 w 1527888"/>
              <a:gd name="connsiteY7" fmla="*/ 878596 h 1527888"/>
              <a:gd name="connsiteX8" fmla="*/ 853009 w 1527888"/>
              <a:gd name="connsiteY8" fmla="*/ 1045250 h 1527888"/>
              <a:gd name="connsiteX9" fmla="*/ 842340 w 1527888"/>
              <a:gd name="connsiteY9" fmla="*/ 1047708 h 1527888"/>
              <a:gd name="connsiteX10" fmla="*/ 763262 w 1527888"/>
              <a:gd name="connsiteY10" fmla="*/ 1527888 h 1527888"/>
              <a:gd name="connsiteX11" fmla="*/ 684015 w 1527888"/>
              <a:gd name="connsiteY11" fmla="*/ 1046675 h 1527888"/>
              <a:gd name="connsiteX12" fmla="*/ 677830 w 1527888"/>
              <a:gd name="connsiteY12" fmla="*/ 1045250 h 1527888"/>
              <a:gd name="connsiteX13" fmla="*/ 494019 w 1527888"/>
              <a:gd name="connsiteY13" fmla="*/ 878596 h 1527888"/>
              <a:gd name="connsiteX14" fmla="*/ 483126 w 1527888"/>
              <a:gd name="connsiteY14" fmla="*/ 843507 h 1527888"/>
              <a:gd name="connsiteX15" fmla="*/ 0 w 1527888"/>
              <a:gd name="connsiteY15" fmla="*/ 763945 h 1527888"/>
              <a:gd name="connsiteX16" fmla="*/ 483126 w 1527888"/>
              <a:gd name="connsiteY16" fmla="*/ 684381 h 1527888"/>
              <a:gd name="connsiteX17" fmla="*/ 494019 w 1527888"/>
              <a:gd name="connsiteY17" fmla="*/ 649293 h 1527888"/>
              <a:gd name="connsiteX18" fmla="*/ 677830 w 1527888"/>
              <a:gd name="connsiteY18" fmla="*/ 482639 h 1527888"/>
              <a:gd name="connsiteX19" fmla="*/ 684015 w 1527888"/>
              <a:gd name="connsiteY19" fmla="*/ 481214 h 152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27888" h="1527888">
                <a:moveTo>
                  <a:pt x="763262" y="0"/>
                </a:moveTo>
                <a:lnTo>
                  <a:pt x="842340" y="480180"/>
                </a:lnTo>
                <a:lnTo>
                  <a:pt x="853009" y="482639"/>
                </a:lnTo>
                <a:cubicBezTo>
                  <a:pt x="936017" y="508457"/>
                  <a:pt x="1003284" y="570005"/>
                  <a:pt x="1036820" y="649293"/>
                </a:cubicBezTo>
                <a:lnTo>
                  <a:pt x="1047871" y="684894"/>
                </a:lnTo>
                <a:lnTo>
                  <a:pt x="1527888" y="763945"/>
                </a:lnTo>
                <a:lnTo>
                  <a:pt x="1047871" y="842995"/>
                </a:lnTo>
                <a:lnTo>
                  <a:pt x="1036820" y="878596"/>
                </a:lnTo>
                <a:cubicBezTo>
                  <a:pt x="1003284" y="957884"/>
                  <a:pt x="936017" y="1019432"/>
                  <a:pt x="853009" y="1045250"/>
                </a:cubicBezTo>
                <a:lnTo>
                  <a:pt x="842340" y="1047708"/>
                </a:lnTo>
                <a:lnTo>
                  <a:pt x="763262" y="1527888"/>
                </a:lnTo>
                <a:lnTo>
                  <a:pt x="684015" y="1046675"/>
                </a:lnTo>
                <a:lnTo>
                  <a:pt x="677830" y="1045250"/>
                </a:lnTo>
                <a:cubicBezTo>
                  <a:pt x="594822" y="1019432"/>
                  <a:pt x="527555" y="957884"/>
                  <a:pt x="494019" y="878596"/>
                </a:cubicBezTo>
                <a:lnTo>
                  <a:pt x="483126" y="843507"/>
                </a:lnTo>
                <a:lnTo>
                  <a:pt x="0" y="763945"/>
                </a:lnTo>
                <a:lnTo>
                  <a:pt x="483126" y="684381"/>
                </a:lnTo>
                <a:lnTo>
                  <a:pt x="494019" y="649293"/>
                </a:lnTo>
                <a:cubicBezTo>
                  <a:pt x="527555" y="570005"/>
                  <a:pt x="594822" y="508457"/>
                  <a:pt x="677830" y="482639"/>
                </a:cubicBezTo>
                <a:lnTo>
                  <a:pt x="684015" y="4812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2788D534-8C10-4335-90A7-E6A613E2753F}"/>
              </a:ext>
            </a:extLst>
          </p:cNvPr>
          <p:cNvSpPr/>
          <p:nvPr/>
        </p:nvSpPr>
        <p:spPr bwMode="auto">
          <a:xfrm>
            <a:off x="4157201" y="826350"/>
            <a:ext cx="1591597" cy="1591597"/>
          </a:xfrm>
          <a:custGeom>
            <a:avLst/>
            <a:gdLst>
              <a:gd name="connsiteX0" fmla="*/ 795088 w 1591597"/>
              <a:gd name="connsiteY0" fmla="*/ 0 h 1591597"/>
              <a:gd name="connsiteX1" fmla="*/ 877463 w 1591597"/>
              <a:gd name="connsiteY1" fmla="*/ 500202 h 1591597"/>
              <a:gd name="connsiteX2" fmla="*/ 888577 w 1591597"/>
              <a:gd name="connsiteY2" fmla="*/ 502764 h 1591597"/>
              <a:gd name="connsiteX3" fmla="*/ 946201 w 1591597"/>
              <a:gd name="connsiteY3" fmla="*/ 527934 h 1591597"/>
              <a:gd name="connsiteX4" fmla="*/ 1358011 w 1591597"/>
              <a:gd name="connsiteY4" fmla="*/ 232582 h 1591597"/>
              <a:gd name="connsiteX5" fmla="*/ 1062563 w 1591597"/>
              <a:gd name="connsiteY5" fmla="*/ 644526 h 1591597"/>
              <a:gd name="connsiteX6" fmla="*/ 1068610 w 1591597"/>
              <a:gd name="connsiteY6" fmla="*/ 654196 h 1591597"/>
              <a:gd name="connsiteX7" fmla="*/ 1070822 w 1591597"/>
              <a:gd name="connsiteY7" fmla="*/ 659838 h 1591597"/>
              <a:gd name="connsiteX8" fmla="*/ 1080053 w 1591597"/>
              <a:gd name="connsiteY8" fmla="*/ 676367 h 1591597"/>
              <a:gd name="connsiteX9" fmla="*/ 1090526 w 1591597"/>
              <a:gd name="connsiteY9" fmla="*/ 710108 h 1591597"/>
              <a:gd name="connsiteX10" fmla="*/ 1091856 w 1591597"/>
              <a:gd name="connsiteY10" fmla="*/ 713500 h 1591597"/>
              <a:gd name="connsiteX11" fmla="*/ 1591597 w 1591597"/>
              <a:gd name="connsiteY11" fmla="*/ 795799 h 1591597"/>
              <a:gd name="connsiteX12" fmla="*/ 1091564 w 1591597"/>
              <a:gd name="connsiteY12" fmla="*/ 878146 h 1591597"/>
              <a:gd name="connsiteX13" fmla="*/ 1084374 w 1591597"/>
              <a:gd name="connsiteY13" fmla="*/ 901311 h 1591597"/>
              <a:gd name="connsiteX14" fmla="*/ 1081248 w 1591597"/>
              <a:gd name="connsiteY14" fmla="*/ 912346 h 1591597"/>
              <a:gd name="connsiteX15" fmla="*/ 1080518 w 1591597"/>
              <a:gd name="connsiteY15" fmla="*/ 913731 h 1591597"/>
              <a:gd name="connsiteX16" fmla="*/ 1080053 w 1591597"/>
              <a:gd name="connsiteY16" fmla="*/ 915231 h 1591597"/>
              <a:gd name="connsiteX17" fmla="*/ 1074447 w 1591597"/>
              <a:gd name="connsiteY17" fmla="*/ 925268 h 1591597"/>
              <a:gd name="connsiteX18" fmla="*/ 1063165 w 1591597"/>
              <a:gd name="connsiteY18" fmla="*/ 946709 h 1591597"/>
              <a:gd name="connsiteX19" fmla="*/ 1358513 w 1591597"/>
              <a:gd name="connsiteY19" fmla="*/ 1358514 h 1591597"/>
              <a:gd name="connsiteX20" fmla="*/ 946948 w 1591597"/>
              <a:gd name="connsiteY20" fmla="*/ 1063337 h 1591597"/>
              <a:gd name="connsiteX21" fmla="*/ 943608 w 1591597"/>
              <a:gd name="connsiteY21" fmla="*/ 1064796 h 1591597"/>
              <a:gd name="connsiteX22" fmla="*/ 912345 w 1591597"/>
              <a:gd name="connsiteY22" fmla="*/ 1081248 h 1591597"/>
              <a:gd name="connsiteX23" fmla="*/ 894132 w 1591597"/>
              <a:gd name="connsiteY23" fmla="*/ 1086408 h 1591597"/>
              <a:gd name="connsiteX24" fmla="*/ 888577 w 1591597"/>
              <a:gd name="connsiteY24" fmla="*/ 1088834 h 1591597"/>
              <a:gd name="connsiteX25" fmla="*/ 877463 w 1591597"/>
              <a:gd name="connsiteY25" fmla="*/ 1091395 h 1591597"/>
              <a:gd name="connsiteX26" fmla="*/ 795088 w 1591597"/>
              <a:gd name="connsiteY26" fmla="*/ 1591597 h 1591597"/>
              <a:gd name="connsiteX27" fmla="*/ 712740 w 1591597"/>
              <a:gd name="connsiteY27" fmla="*/ 1091559 h 1591597"/>
              <a:gd name="connsiteX28" fmla="*/ 654196 w 1591597"/>
              <a:gd name="connsiteY28" fmla="*/ 1068610 h 1591597"/>
              <a:gd name="connsiteX29" fmla="*/ 644526 w 1591597"/>
              <a:gd name="connsiteY29" fmla="*/ 1062563 h 1591597"/>
              <a:gd name="connsiteX30" fmla="*/ 232582 w 1591597"/>
              <a:gd name="connsiteY30" fmla="*/ 1358011 h 1591597"/>
              <a:gd name="connsiteX31" fmla="*/ 528666 w 1591597"/>
              <a:gd name="connsiteY31" fmla="*/ 945180 h 1591597"/>
              <a:gd name="connsiteX32" fmla="*/ 525160 w 1591597"/>
              <a:gd name="connsiteY32" fmla="*/ 939575 h 1591597"/>
              <a:gd name="connsiteX33" fmla="*/ 517972 w 1591597"/>
              <a:gd name="connsiteY33" fmla="*/ 921237 h 1591597"/>
              <a:gd name="connsiteX34" fmla="*/ 514618 w 1591597"/>
              <a:gd name="connsiteY34" fmla="*/ 915231 h 1591597"/>
              <a:gd name="connsiteX35" fmla="*/ 510812 w 1591597"/>
              <a:gd name="connsiteY35" fmla="*/ 902970 h 1591597"/>
              <a:gd name="connsiteX36" fmla="*/ 501154 w 1591597"/>
              <a:gd name="connsiteY36" fmla="*/ 878330 h 1591597"/>
              <a:gd name="connsiteX37" fmla="*/ 0 w 1591597"/>
              <a:gd name="connsiteY37" fmla="*/ 795799 h 1591597"/>
              <a:gd name="connsiteX38" fmla="*/ 503272 w 1591597"/>
              <a:gd name="connsiteY38" fmla="*/ 712918 h 1591597"/>
              <a:gd name="connsiteX39" fmla="*/ 507035 w 1591597"/>
              <a:gd name="connsiteY39" fmla="*/ 700795 h 1591597"/>
              <a:gd name="connsiteX40" fmla="*/ 512523 w 1591597"/>
              <a:gd name="connsiteY40" fmla="*/ 681425 h 1591597"/>
              <a:gd name="connsiteX41" fmla="*/ 513803 w 1591597"/>
              <a:gd name="connsiteY41" fmla="*/ 678992 h 1591597"/>
              <a:gd name="connsiteX42" fmla="*/ 514618 w 1591597"/>
              <a:gd name="connsiteY42" fmla="*/ 676367 h 1591597"/>
              <a:gd name="connsiteX43" fmla="*/ 524430 w 1591597"/>
              <a:gd name="connsiteY43" fmla="*/ 658797 h 1591597"/>
              <a:gd name="connsiteX44" fmla="*/ 530346 w 1591597"/>
              <a:gd name="connsiteY44" fmla="*/ 647556 h 1591597"/>
              <a:gd name="connsiteX45" fmla="*/ 233084 w 1591597"/>
              <a:gd name="connsiteY45" fmla="*/ 233085 h 1591597"/>
              <a:gd name="connsiteX46" fmla="*/ 645812 w 1591597"/>
              <a:gd name="connsiteY46" fmla="*/ 529095 h 1591597"/>
              <a:gd name="connsiteX47" fmla="*/ 670057 w 1591597"/>
              <a:gd name="connsiteY47" fmla="*/ 518505 h 1591597"/>
              <a:gd name="connsiteX48" fmla="*/ 681425 w 1591597"/>
              <a:gd name="connsiteY48" fmla="*/ 512523 h 1591597"/>
              <a:gd name="connsiteX49" fmla="*/ 688047 w 1591597"/>
              <a:gd name="connsiteY49" fmla="*/ 510647 h 1591597"/>
              <a:gd name="connsiteX50" fmla="*/ 706094 w 1591597"/>
              <a:gd name="connsiteY50" fmla="*/ 502764 h 1591597"/>
              <a:gd name="connsiteX51" fmla="*/ 712536 w 1591597"/>
              <a:gd name="connsiteY51" fmla="*/ 501279 h 1591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591597" h="1591597">
                <a:moveTo>
                  <a:pt x="795088" y="0"/>
                </a:moveTo>
                <a:lnTo>
                  <a:pt x="877463" y="500202"/>
                </a:lnTo>
                <a:lnTo>
                  <a:pt x="888577" y="502764"/>
                </a:lnTo>
                <a:lnTo>
                  <a:pt x="946201" y="527934"/>
                </a:lnTo>
                <a:lnTo>
                  <a:pt x="1358011" y="232582"/>
                </a:lnTo>
                <a:lnTo>
                  <a:pt x="1062563" y="644526"/>
                </a:lnTo>
                <a:lnTo>
                  <a:pt x="1068610" y="654196"/>
                </a:lnTo>
                <a:lnTo>
                  <a:pt x="1070822" y="659838"/>
                </a:lnTo>
                <a:lnTo>
                  <a:pt x="1080053" y="676367"/>
                </a:lnTo>
                <a:lnTo>
                  <a:pt x="1090526" y="710108"/>
                </a:lnTo>
                <a:lnTo>
                  <a:pt x="1091856" y="713500"/>
                </a:lnTo>
                <a:lnTo>
                  <a:pt x="1591597" y="795799"/>
                </a:lnTo>
                <a:lnTo>
                  <a:pt x="1091564" y="878146"/>
                </a:lnTo>
                <a:lnTo>
                  <a:pt x="1084374" y="901311"/>
                </a:lnTo>
                <a:lnTo>
                  <a:pt x="1081248" y="912346"/>
                </a:lnTo>
                <a:lnTo>
                  <a:pt x="1080518" y="913731"/>
                </a:lnTo>
                <a:lnTo>
                  <a:pt x="1080053" y="915231"/>
                </a:lnTo>
                <a:lnTo>
                  <a:pt x="1074447" y="925268"/>
                </a:lnTo>
                <a:lnTo>
                  <a:pt x="1063165" y="946709"/>
                </a:lnTo>
                <a:lnTo>
                  <a:pt x="1358513" y="1358514"/>
                </a:lnTo>
                <a:lnTo>
                  <a:pt x="946948" y="1063337"/>
                </a:lnTo>
                <a:lnTo>
                  <a:pt x="943608" y="1064796"/>
                </a:lnTo>
                <a:lnTo>
                  <a:pt x="912345" y="1081248"/>
                </a:lnTo>
                <a:lnTo>
                  <a:pt x="894132" y="1086408"/>
                </a:lnTo>
                <a:lnTo>
                  <a:pt x="888577" y="1088834"/>
                </a:lnTo>
                <a:lnTo>
                  <a:pt x="877463" y="1091395"/>
                </a:lnTo>
                <a:lnTo>
                  <a:pt x="795088" y="1591597"/>
                </a:lnTo>
                <a:lnTo>
                  <a:pt x="712740" y="1091559"/>
                </a:lnTo>
                <a:lnTo>
                  <a:pt x="654196" y="1068610"/>
                </a:lnTo>
                <a:lnTo>
                  <a:pt x="644526" y="1062563"/>
                </a:lnTo>
                <a:lnTo>
                  <a:pt x="232582" y="1358011"/>
                </a:lnTo>
                <a:lnTo>
                  <a:pt x="528666" y="945180"/>
                </a:lnTo>
                <a:lnTo>
                  <a:pt x="525160" y="939575"/>
                </a:lnTo>
                <a:lnTo>
                  <a:pt x="517972" y="921237"/>
                </a:lnTo>
                <a:lnTo>
                  <a:pt x="514618" y="915231"/>
                </a:lnTo>
                <a:lnTo>
                  <a:pt x="510812" y="902970"/>
                </a:lnTo>
                <a:lnTo>
                  <a:pt x="501154" y="878330"/>
                </a:lnTo>
                <a:lnTo>
                  <a:pt x="0" y="795799"/>
                </a:lnTo>
                <a:lnTo>
                  <a:pt x="503272" y="712918"/>
                </a:lnTo>
                <a:lnTo>
                  <a:pt x="507035" y="700795"/>
                </a:lnTo>
                <a:lnTo>
                  <a:pt x="512523" y="681425"/>
                </a:lnTo>
                <a:lnTo>
                  <a:pt x="513803" y="678992"/>
                </a:lnTo>
                <a:lnTo>
                  <a:pt x="514618" y="676367"/>
                </a:lnTo>
                <a:lnTo>
                  <a:pt x="524430" y="658797"/>
                </a:lnTo>
                <a:lnTo>
                  <a:pt x="530346" y="647556"/>
                </a:lnTo>
                <a:lnTo>
                  <a:pt x="233084" y="233085"/>
                </a:lnTo>
                <a:lnTo>
                  <a:pt x="645812" y="529095"/>
                </a:lnTo>
                <a:lnTo>
                  <a:pt x="670057" y="518505"/>
                </a:lnTo>
                <a:lnTo>
                  <a:pt x="681425" y="512523"/>
                </a:lnTo>
                <a:lnTo>
                  <a:pt x="688047" y="510647"/>
                </a:lnTo>
                <a:lnTo>
                  <a:pt x="706094" y="502764"/>
                </a:lnTo>
                <a:lnTo>
                  <a:pt x="712536" y="50127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DA843E11-DCD8-42AC-8227-D347E40B3556}"/>
              </a:ext>
            </a:extLst>
          </p:cNvPr>
          <p:cNvSpPr/>
          <p:nvPr/>
        </p:nvSpPr>
        <p:spPr bwMode="auto">
          <a:xfrm>
            <a:off x="6106853" y="901018"/>
            <a:ext cx="1442262" cy="1442260"/>
          </a:xfrm>
          <a:custGeom>
            <a:avLst/>
            <a:gdLst>
              <a:gd name="connsiteX0" fmla="*/ 865358 w 1442262"/>
              <a:gd name="connsiteY0" fmla="*/ 0 h 1442260"/>
              <a:gd name="connsiteX1" fmla="*/ 813732 w 1442262"/>
              <a:gd name="connsiteY1" fmla="*/ 472416 h 1442260"/>
              <a:gd name="connsiteX2" fmla="*/ 816053 w 1442262"/>
              <a:gd name="connsiteY2" fmla="*/ 502279 h 1442260"/>
              <a:gd name="connsiteX3" fmla="*/ 859381 w 1442262"/>
              <a:gd name="connsiteY3" fmla="*/ 478761 h 1442260"/>
              <a:gd name="connsiteX4" fmla="*/ 1022695 w 1442262"/>
              <a:gd name="connsiteY4" fmla="*/ 445790 h 1442260"/>
              <a:gd name="connsiteX5" fmla="*/ 1442262 w 1442262"/>
              <a:gd name="connsiteY5" fmla="*/ 865356 h 1442260"/>
              <a:gd name="connsiteX6" fmla="*/ 969846 w 1442262"/>
              <a:gd name="connsiteY6" fmla="*/ 813730 h 1442260"/>
              <a:gd name="connsiteX7" fmla="*/ 939983 w 1442262"/>
              <a:gd name="connsiteY7" fmla="*/ 816051 h 1442260"/>
              <a:gd name="connsiteX8" fmla="*/ 963501 w 1442262"/>
              <a:gd name="connsiteY8" fmla="*/ 859379 h 1442260"/>
              <a:gd name="connsiteX9" fmla="*/ 996473 w 1442262"/>
              <a:gd name="connsiteY9" fmla="*/ 1022694 h 1442260"/>
              <a:gd name="connsiteX10" fmla="*/ 576906 w 1442262"/>
              <a:gd name="connsiteY10" fmla="*/ 1442260 h 1442260"/>
              <a:gd name="connsiteX11" fmla="*/ 628532 w 1442262"/>
              <a:gd name="connsiteY11" fmla="*/ 969844 h 1442260"/>
              <a:gd name="connsiteX12" fmla="*/ 626211 w 1442262"/>
              <a:gd name="connsiteY12" fmla="*/ 939981 h 1442260"/>
              <a:gd name="connsiteX13" fmla="*/ 582882 w 1442262"/>
              <a:gd name="connsiteY13" fmla="*/ 963499 h 1442260"/>
              <a:gd name="connsiteX14" fmla="*/ 419567 w 1442262"/>
              <a:gd name="connsiteY14" fmla="*/ 996471 h 1442260"/>
              <a:gd name="connsiteX15" fmla="*/ 0 w 1442262"/>
              <a:gd name="connsiteY15" fmla="*/ 576904 h 1442260"/>
              <a:gd name="connsiteX16" fmla="*/ 472417 w 1442262"/>
              <a:gd name="connsiteY16" fmla="*/ 628531 h 1442260"/>
              <a:gd name="connsiteX17" fmla="*/ 502281 w 1442262"/>
              <a:gd name="connsiteY17" fmla="*/ 626209 h 1442260"/>
              <a:gd name="connsiteX18" fmla="*/ 478762 w 1442262"/>
              <a:gd name="connsiteY18" fmla="*/ 582881 h 1442260"/>
              <a:gd name="connsiteX19" fmla="*/ 445791 w 1442262"/>
              <a:gd name="connsiteY19" fmla="*/ 419567 h 1442260"/>
              <a:gd name="connsiteX20" fmla="*/ 865358 w 1442262"/>
              <a:gd name="connsiteY20" fmla="*/ 0 h 144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42262" h="1442260">
                <a:moveTo>
                  <a:pt x="865358" y="0"/>
                </a:moveTo>
                <a:cubicBezTo>
                  <a:pt x="826024" y="154879"/>
                  <a:pt x="808815" y="313907"/>
                  <a:pt x="813732" y="472416"/>
                </a:cubicBezTo>
                <a:lnTo>
                  <a:pt x="816053" y="502279"/>
                </a:lnTo>
                <a:lnTo>
                  <a:pt x="859381" y="478761"/>
                </a:lnTo>
                <a:cubicBezTo>
                  <a:pt x="909577" y="457530"/>
                  <a:pt x="964765" y="445790"/>
                  <a:pt x="1022695" y="445790"/>
                </a:cubicBezTo>
                <a:cubicBezTo>
                  <a:pt x="1254415" y="445790"/>
                  <a:pt x="1442262" y="633636"/>
                  <a:pt x="1442262" y="865356"/>
                </a:cubicBezTo>
                <a:cubicBezTo>
                  <a:pt x="1287383" y="826022"/>
                  <a:pt x="1128355" y="808814"/>
                  <a:pt x="969846" y="813730"/>
                </a:cubicBezTo>
                <a:lnTo>
                  <a:pt x="939983" y="816051"/>
                </a:lnTo>
                <a:lnTo>
                  <a:pt x="963501" y="859379"/>
                </a:lnTo>
                <a:cubicBezTo>
                  <a:pt x="984733" y="909575"/>
                  <a:pt x="996473" y="964764"/>
                  <a:pt x="996473" y="1022694"/>
                </a:cubicBezTo>
                <a:cubicBezTo>
                  <a:pt x="996473" y="1254414"/>
                  <a:pt x="808626" y="1442260"/>
                  <a:pt x="576906" y="1442260"/>
                </a:cubicBezTo>
                <a:cubicBezTo>
                  <a:pt x="616240" y="1287381"/>
                  <a:pt x="633449" y="1128353"/>
                  <a:pt x="628532" y="969844"/>
                </a:cubicBezTo>
                <a:lnTo>
                  <a:pt x="626211" y="939981"/>
                </a:lnTo>
                <a:lnTo>
                  <a:pt x="582882" y="963499"/>
                </a:lnTo>
                <a:cubicBezTo>
                  <a:pt x="532686" y="984730"/>
                  <a:pt x="477497" y="996471"/>
                  <a:pt x="419567" y="996471"/>
                </a:cubicBezTo>
                <a:cubicBezTo>
                  <a:pt x="187847" y="996471"/>
                  <a:pt x="0" y="808624"/>
                  <a:pt x="0" y="576904"/>
                </a:cubicBezTo>
                <a:cubicBezTo>
                  <a:pt x="154880" y="616238"/>
                  <a:pt x="313908" y="633447"/>
                  <a:pt x="472417" y="628531"/>
                </a:cubicBezTo>
                <a:lnTo>
                  <a:pt x="502281" y="626209"/>
                </a:lnTo>
                <a:lnTo>
                  <a:pt x="478762" y="582881"/>
                </a:lnTo>
                <a:cubicBezTo>
                  <a:pt x="457531" y="532684"/>
                  <a:pt x="445791" y="477496"/>
                  <a:pt x="445791" y="419567"/>
                </a:cubicBezTo>
                <a:cubicBezTo>
                  <a:pt x="445791" y="187847"/>
                  <a:pt x="633638" y="0"/>
                  <a:pt x="86535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A8222210-FC05-4378-8352-6FC149871E1F}"/>
              </a:ext>
            </a:extLst>
          </p:cNvPr>
          <p:cNvSpPr/>
          <p:nvPr/>
        </p:nvSpPr>
        <p:spPr bwMode="auto">
          <a:xfrm>
            <a:off x="7923330" y="2826272"/>
            <a:ext cx="1548356" cy="1548356"/>
          </a:xfrm>
          <a:custGeom>
            <a:avLst/>
            <a:gdLst>
              <a:gd name="connsiteX0" fmla="*/ 774178 w 1548356"/>
              <a:gd name="connsiteY0" fmla="*/ 0 h 1548356"/>
              <a:gd name="connsiteX1" fmla="*/ 812053 w 1548356"/>
              <a:gd name="connsiteY1" fmla="*/ 153442 h 1548356"/>
              <a:gd name="connsiteX2" fmla="*/ 837840 w 1548356"/>
              <a:gd name="connsiteY2" fmla="*/ 154744 h 1548356"/>
              <a:gd name="connsiteX3" fmla="*/ 858194 w 1548356"/>
              <a:gd name="connsiteY3" fmla="*/ 157850 h 1548356"/>
              <a:gd name="connsiteX4" fmla="*/ 925213 w 1548356"/>
              <a:gd name="connsiteY4" fmla="*/ 14872 h 1548356"/>
              <a:gd name="connsiteX5" fmla="*/ 932495 w 1548356"/>
              <a:gd name="connsiteY5" fmla="*/ 174370 h 1548356"/>
              <a:gd name="connsiteX6" fmla="*/ 975590 w 1548356"/>
              <a:gd name="connsiteY6" fmla="*/ 187748 h 1548356"/>
              <a:gd name="connsiteX7" fmla="*/ 1070440 w 1548356"/>
              <a:gd name="connsiteY7" fmla="*/ 58931 h 1548356"/>
              <a:gd name="connsiteX8" fmla="*/ 1046483 w 1548356"/>
              <a:gd name="connsiteY8" fmla="*/ 216711 h 1548356"/>
              <a:gd name="connsiteX9" fmla="*/ 1086184 w 1548356"/>
              <a:gd name="connsiteY9" fmla="*/ 238260 h 1548356"/>
              <a:gd name="connsiteX10" fmla="*/ 1204288 w 1548356"/>
              <a:gd name="connsiteY10" fmla="*/ 130472 h 1548356"/>
              <a:gd name="connsiteX11" fmla="*/ 1149957 w 1548356"/>
              <a:gd name="connsiteY11" fmla="*/ 280681 h 1548356"/>
              <a:gd name="connsiteX12" fmla="*/ 1184774 w 1548356"/>
              <a:gd name="connsiteY12" fmla="*/ 309406 h 1548356"/>
              <a:gd name="connsiteX13" fmla="*/ 1321605 w 1548356"/>
              <a:gd name="connsiteY13" fmla="*/ 226751 h 1548356"/>
              <a:gd name="connsiteX14" fmla="*/ 1238950 w 1548356"/>
              <a:gd name="connsiteY14" fmla="*/ 363583 h 1548356"/>
              <a:gd name="connsiteX15" fmla="*/ 1267675 w 1548356"/>
              <a:gd name="connsiteY15" fmla="*/ 398399 h 1548356"/>
              <a:gd name="connsiteX16" fmla="*/ 1417884 w 1548356"/>
              <a:gd name="connsiteY16" fmla="*/ 344068 h 1548356"/>
              <a:gd name="connsiteX17" fmla="*/ 1310096 w 1548356"/>
              <a:gd name="connsiteY17" fmla="*/ 462172 h 1548356"/>
              <a:gd name="connsiteX18" fmla="*/ 1331645 w 1548356"/>
              <a:gd name="connsiteY18" fmla="*/ 501873 h 1548356"/>
              <a:gd name="connsiteX19" fmla="*/ 1489425 w 1548356"/>
              <a:gd name="connsiteY19" fmla="*/ 477916 h 1548356"/>
              <a:gd name="connsiteX20" fmla="*/ 1360609 w 1548356"/>
              <a:gd name="connsiteY20" fmla="*/ 572766 h 1548356"/>
              <a:gd name="connsiteX21" fmla="*/ 1373986 w 1548356"/>
              <a:gd name="connsiteY21" fmla="*/ 615861 h 1548356"/>
              <a:gd name="connsiteX22" fmla="*/ 1533484 w 1548356"/>
              <a:gd name="connsiteY22" fmla="*/ 623143 h 1548356"/>
              <a:gd name="connsiteX23" fmla="*/ 1390507 w 1548356"/>
              <a:gd name="connsiteY23" fmla="*/ 690162 h 1548356"/>
              <a:gd name="connsiteX24" fmla="*/ 1393612 w 1548356"/>
              <a:gd name="connsiteY24" fmla="*/ 710516 h 1548356"/>
              <a:gd name="connsiteX25" fmla="*/ 1394915 w 1548356"/>
              <a:gd name="connsiteY25" fmla="*/ 736304 h 1548356"/>
              <a:gd name="connsiteX26" fmla="*/ 1548356 w 1548356"/>
              <a:gd name="connsiteY26" fmla="*/ 774178 h 1548356"/>
              <a:gd name="connsiteX27" fmla="*/ 1394915 w 1548356"/>
              <a:gd name="connsiteY27" fmla="*/ 812053 h 1548356"/>
              <a:gd name="connsiteX28" fmla="*/ 1393612 w 1548356"/>
              <a:gd name="connsiteY28" fmla="*/ 837840 h 1548356"/>
              <a:gd name="connsiteX29" fmla="*/ 1390507 w 1548356"/>
              <a:gd name="connsiteY29" fmla="*/ 858195 h 1548356"/>
              <a:gd name="connsiteX30" fmla="*/ 1533484 w 1548356"/>
              <a:gd name="connsiteY30" fmla="*/ 925213 h 1548356"/>
              <a:gd name="connsiteX31" fmla="*/ 1373986 w 1548356"/>
              <a:gd name="connsiteY31" fmla="*/ 932495 h 1548356"/>
              <a:gd name="connsiteX32" fmla="*/ 1360609 w 1548356"/>
              <a:gd name="connsiteY32" fmla="*/ 975590 h 1548356"/>
              <a:gd name="connsiteX33" fmla="*/ 1489425 w 1548356"/>
              <a:gd name="connsiteY33" fmla="*/ 1070440 h 1548356"/>
              <a:gd name="connsiteX34" fmla="*/ 1331645 w 1548356"/>
              <a:gd name="connsiteY34" fmla="*/ 1046483 h 1548356"/>
              <a:gd name="connsiteX35" fmla="*/ 1310096 w 1548356"/>
              <a:gd name="connsiteY35" fmla="*/ 1086185 h 1548356"/>
              <a:gd name="connsiteX36" fmla="*/ 1417884 w 1548356"/>
              <a:gd name="connsiteY36" fmla="*/ 1204289 h 1548356"/>
              <a:gd name="connsiteX37" fmla="*/ 1267675 w 1548356"/>
              <a:gd name="connsiteY37" fmla="*/ 1149958 h 1548356"/>
              <a:gd name="connsiteX38" fmla="*/ 1238950 w 1548356"/>
              <a:gd name="connsiteY38" fmla="*/ 1184774 h 1548356"/>
              <a:gd name="connsiteX39" fmla="*/ 1321605 w 1548356"/>
              <a:gd name="connsiteY39" fmla="*/ 1321605 h 1548356"/>
              <a:gd name="connsiteX40" fmla="*/ 1184774 w 1548356"/>
              <a:gd name="connsiteY40" fmla="*/ 1238950 h 1548356"/>
              <a:gd name="connsiteX41" fmla="*/ 1149957 w 1548356"/>
              <a:gd name="connsiteY41" fmla="*/ 1267676 h 1548356"/>
              <a:gd name="connsiteX42" fmla="*/ 1204288 w 1548356"/>
              <a:gd name="connsiteY42" fmla="*/ 1417884 h 1548356"/>
              <a:gd name="connsiteX43" fmla="*/ 1086184 w 1548356"/>
              <a:gd name="connsiteY43" fmla="*/ 1310096 h 1548356"/>
              <a:gd name="connsiteX44" fmla="*/ 1046483 w 1548356"/>
              <a:gd name="connsiteY44" fmla="*/ 1331646 h 1548356"/>
              <a:gd name="connsiteX45" fmla="*/ 1070440 w 1548356"/>
              <a:gd name="connsiteY45" fmla="*/ 1489425 h 1548356"/>
              <a:gd name="connsiteX46" fmla="*/ 975590 w 1548356"/>
              <a:gd name="connsiteY46" fmla="*/ 1360609 h 1548356"/>
              <a:gd name="connsiteX47" fmla="*/ 932495 w 1548356"/>
              <a:gd name="connsiteY47" fmla="*/ 1373987 h 1548356"/>
              <a:gd name="connsiteX48" fmla="*/ 925213 w 1548356"/>
              <a:gd name="connsiteY48" fmla="*/ 1533484 h 1548356"/>
              <a:gd name="connsiteX49" fmla="*/ 858194 w 1548356"/>
              <a:gd name="connsiteY49" fmla="*/ 1390507 h 1548356"/>
              <a:gd name="connsiteX50" fmla="*/ 837840 w 1548356"/>
              <a:gd name="connsiteY50" fmla="*/ 1393613 h 1548356"/>
              <a:gd name="connsiteX51" fmla="*/ 812053 w 1548356"/>
              <a:gd name="connsiteY51" fmla="*/ 1394916 h 1548356"/>
              <a:gd name="connsiteX52" fmla="*/ 774178 w 1548356"/>
              <a:gd name="connsiteY52" fmla="*/ 1548356 h 1548356"/>
              <a:gd name="connsiteX53" fmla="*/ 736303 w 1548356"/>
              <a:gd name="connsiteY53" fmla="*/ 1394916 h 1548356"/>
              <a:gd name="connsiteX54" fmla="*/ 710516 w 1548356"/>
              <a:gd name="connsiteY54" fmla="*/ 1393613 h 1548356"/>
              <a:gd name="connsiteX55" fmla="*/ 690162 w 1548356"/>
              <a:gd name="connsiteY55" fmla="*/ 1390507 h 1548356"/>
              <a:gd name="connsiteX56" fmla="*/ 623143 w 1548356"/>
              <a:gd name="connsiteY56" fmla="*/ 1533484 h 1548356"/>
              <a:gd name="connsiteX57" fmla="*/ 615861 w 1548356"/>
              <a:gd name="connsiteY57" fmla="*/ 1373987 h 1548356"/>
              <a:gd name="connsiteX58" fmla="*/ 572766 w 1548356"/>
              <a:gd name="connsiteY58" fmla="*/ 1360609 h 1548356"/>
              <a:gd name="connsiteX59" fmla="*/ 477916 w 1548356"/>
              <a:gd name="connsiteY59" fmla="*/ 1489425 h 1548356"/>
              <a:gd name="connsiteX60" fmla="*/ 501873 w 1548356"/>
              <a:gd name="connsiteY60" fmla="*/ 1331646 h 1548356"/>
              <a:gd name="connsiteX61" fmla="*/ 462172 w 1548356"/>
              <a:gd name="connsiteY61" fmla="*/ 1310096 h 1548356"/>
              <a:gd name="connsiteX62" fmla="*/ 344068 w 1548356"/>
              <a:gd name="connsiteY62" fmla="*/ 1417884 h 1548356"/>
              <a:gd name="connsiteX63" fmla="*/ 398400 w 1548356"/>
              <a:gd name="connsiteY63" fmla="*/ 1267676 h 1548356"/>
              <a:gd name="connsiteX64" fmla="*/ 363584 w 1548356"/>
              <a:gd name="connsiteY64" fmla="*/ 1238950 h 1548356"/>
              <a:gd name="connsiteX65" fmla="*/ 226752 w 1548356"/>
              <a:gd name="connsiteY65" fmla="*/ 1321605 h 1548356"/>
              <a:gd name="connsiteX66" fmla="*/ 309407 w 1548356"/>
              <a:gd name="connsiteY66" fmla="*/ 1184774 h 1548356"/>
              <a:gd name="connsiteX67" fmla="*/ 280681 w 1548356"/>
              <a:gd name="connsiteY67" fmla="*/ 1149958 h 1548356"/>
              <a:gd name="connsiteX68" fmla="*/ 130473 w 1548356"/>
              <a:gd name="connsiteY68" fmla="*/ 1204289 h 1548356"/>
              <a:gd name="connsiteX69" fmla="*/ 238261 w 1548356"/>
              <a:gd name="connsiteY69" fmla="*/ 1086185 h 1548356"/>
              <a:gd name="connsiteX70" fmla="*/ 216712 w 1548356"/>
              <a:gd name="connsiteY70" fmla="*/ 1046483 h 1548356"/>
              <a:gd name="connsiteX71" fmla="*/ 58931 w 1548356"/>
              <a:gd name="connsiteY71" fmla="*/ 1070440 h 1548356"/>
              <a:gd name="connsiteX72" fmla="*/ 187748 w 1548356"/>
              <a:gd name="connsiteY72" fmla="*/ 975590 h 1548356"/>
              <a:gd name="connsiteX73" fmla="*/ 174370 w 1548356"/>
              <a:gd name="connsiteY73" fmla="*/ 932495 h 1548356"/>
              <a:gd name="connsiteX74" fmla="*/ 14872 w 1548356"/>
              <a:gd name="connsiteY74" fmla="*/ 925213 h 1548356"/>
              <a:gd name="connsiteX75" fmla="*/ 157850 w 1548356"/>
              <a:gd name="connsiteY75" fmla="*/ 858195 h 1548356"/>
              <a:gd name="connsiteX76" fmla="*/ 154744 w 1548356"/>
              <a:gd name="connsiteY76" fmla="*/ 837840 h 1548356"/>
              <a:gd name="connsiteX77" fmla="*/ 153442 w 1548356"/>
              <a:gd name="connsiteY77" fmla="*/ 812053 h 1548356"/>
              <a:gd name="connsiteX78" fmla="*/ 0 w 1548356"/>
              <a:gd name="connsiteY78" fmla="*/ 774178 h 1548356"/>
              <a:gd name="connsiteX79" fmla="*/ 153442 w 1548356"/>
              <a:gd name="connsiteY79" fmla="*/ 736304 h 1548356"/>
              <a:gd name="connsiteX80" fmla="*/ 154744 w 1548356"/>
              <a:gd name="connsiteY80" fmla="*/ 710516 h 1548356"/>
              <a:gd name="connsiteX81" fmla="*/ 157850 w 1548356"/>
              <a:gd name="connsiteY81" fmla="*/ 690162 h 1548356"/>
              <a:gd name="connsiteX82" fmla="*/ 14872 w 1548356"/>
              <a:gd name="connsiteY82" fmla="*/ 623143 h 1548356"/>
              <a:gd name="connsiteX83" fmla="*/ 174370 w 1548356"/>
              <a:gd name="connsiteY83" fmla="*/ 615861 h 1548356"/>
              <a:gd name="connsiteX84" fmla="*/ 187748 w 1548356"/>
              <a:gd name="connsiteY84" fmla="*/ 572766 h 1548356"/>
              <a:gd name="connsiteX85" fmla="*/ 58931 w 1548356"/>
              <a:gd name="connsiteY85" fmla="*/ 477916 h 1548356"/>
              <a:gd name="connsiteX86" fmla="*/ 216712 w 1548356"/>
              <a:gd name="connsiteY86" fmla="*/ 501873 h 1548356"/>
              <a:gd name="connsiteX87" fmla="*/ 238261 w 1548356"/>
              <a:gd name="connsiteY87" fmla="*/ 462172 h 1548356"/>
              <a:gd name="connsiteX88" fmla="*/ 130473 w 1548356"/>
              <a:gd name="connsiteY88" fmla="*/ 344068 h 1548356"/>
              <a:gd name="connsiteX89" fmla="*/ 280681 w 1548356"/>
              <a:gd name="connsiteY89" fmla="*/ 398399 h 1548356"/>
              <a:gd name="connsiteX90" fmla="*/ 309407 w 1548356"/>
              <a:gd name="connsiteY90" fmla="*/ 363583 h 1548356"/>
              <a:gd name="connsiteX91" fmla="*/ 226752 w 1548356"/>
              <a:gd name="connsiteY91" fmla="*/ 226751 h 1548356"/>
              <a:gd name="connsiteX92" fmla="*/ 363584 w 1548356"/>
              <a:gd name="connsiteY92" fmla="*/ 309406 h 1548356"/>
              <a:gd name="connsiteX93" fmla="*/ 398400 w 1548356"/>
              <a:gd name="connsiteY93" fmla="*/ 280681 h 1548356"/>
              <a:gd name="connsiteX94" fmla="*/ 344068 w 1548356"/>
              <a:gd name="connsiteY94" fmla="*/ 130472 h 1548356"/>
              <a:gd name="connsiteX95" fmla="*/ 462172 w 1548356"/>
              <a:gd name="connsiteY95" fmla="*/ 238260 h 1548356"/>
              <a:gd name="connsiteX96" fmla="*/ 501873 w 1548356"/>
              <a:gd name="connsiteY96" fmla="*/ 216711 h 1548356"/>
              <a:gd name="connsiteX97" fmla="*/ 477916 w 1548356"/>
              <a:gd name="connsiteY97" fmla="*/ 58931 h 1548356"/>
              <a:gd name="connsiteX98" fmla="*/ 572766 w 1548356"/>
              <a:gd name="connsiteY98" fmla="*/ 187748 h 1548356"/>
              <a:gd name="connsiteX99" fmla="*/ 615861 w 1548356"/>
              <a:gd name="connsiteY99" fmla="*/ 174370 h 1548356"/>
              <a:gd name="connsiteX100" fmla="*/ 623143 w 1548356"/>
              <a:gd name="connsiteY100" fmla="*/ 14872 h 1548356"/>
              <a:gd name="connsiteX101" fmla="*/ 690162 w 1548356"/>
              <a:gd name="connsiteY101" fmla="*/ 157850 h 1548356"/>
              <a:gd name="connsiteX102" fmla="*/ 710516 w 1548356"/>
              <a:gd name="connsiteY102" fmla="*/ 154744 h 1548356"/>
              <a:gd name="connsiteX103" fmla="*/ 736303 w 1548356"/>
              <a:gd name="connsiteY103" fmla="*/ 153442 h 154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548356" h="1548356">
                <a:moveTo>
                  <a:pt x="774178" y="0"/>
                </a:moveTo>
                <a:lnTo>
                  <a:pt x="812053" y="153442"/>
                </a:lnTo>
                <a:lnTo>
                  <a:pt x="837840" y="154744"/>
                </a:lnTo>
                <a:lnTo>
                  <a:pt x="858194" y="157850"/>
                </a:lnTo>
                <a:lnTo>
                  <a:pt x="925213" y="14872"/>
                </a:lnTo>
                <a:lnTo>
                  <a:pt x="932495" y="174370"/>
                </a:lnTo>
                <a:lnTo>
                  <a:pt x="975590" y="187748"/>
                </a:lnTo>
                <a:lnTo>
                  <a:pt x="1070440" y="58931"/>
                </a:lnTo>
                <a:lnTo>
                  <a:pt x="1046483" y="216711"/>
                </a:lnTo>
                <a:lnTo>
                  <a:pt x="1086184" y="238260"/>
                </a:lnTo>
                <a:lnTo>
                  <a:pt x="1204288" y="130472"/>
                </a:lnTo>
                <a:lnTo>
                  <a:pt x="1149957" y="280681"/>
                </a:lnTo>
                <a:lnTo>
                  <a:pt x="1184774" y="309406"/>
                </a:lnTo>
                <a:lnTo>
                  <a:pt x="1321605" y="226751"/>
                </a:lnTo>
                <a:lnTo>
                  <a:pt x="1238950" y="363583"/>
                </a:lnTo>
                <a:lnTo>
                  <a:pt x="1267675" y="398399"/>
                </a:lnTo>
                <a:lnTo>
                  <a:pt x="1417884" y="344068"/>
                </a:lnTo>
                <a:lnTo>
                  <a:pt x="1310096" y="462172"/>
                </a:lnTo>
                <a:lnTo>
                  <a:pt x="1331645" y="501873"/>
                </a:lnTo>
                <a:lnTo>
                  <a:pt x="1489425" y="477916"/>
                </a:lnTo>
                <a:lnTo>
                  <a:pt x="1360609" y="572766"/>
                </a:lnTo>
                <a:lnTo>
                  <a:pt x="1373986" y="615861"/>
                </a:lnTo>
                <a:lnTo>
                  <a:pt x="1533484" y="623143"/>
                </a:lnTo>
                <a:lnTo>
                  <a:pt x="1390507" y="690162"/>
                </a:lnTo>
                <a:lnTo>
                  <a:pt x="1393612" y="710516"/>
                </a:lnTo>
                <a:lnTo>
                  <a:pt x="1394915" y="736304"/>
                </a:lnTo>
                <a:lnTo>
                  <a:pt x="1548356" y="774178"/>
                </a:lnTo>
                <a:lnTo>
                  <a:pt x="1394915" y="812053"/>
                </a:lnTo>
                <a:lnTo>
                  <a:pt x="1393612" y="837840"/>
                </a:lnTo>
                <a:lnTo>
                  <a:pt x="1390507" y="858195"/>
                </a:lnTo>
                <a:lnTo>
                  <a:pt x="1533484" y="925213"/>
                </a:lnTo>
                <a:lnTo>
                  <a:pt x="1373986" y="932495"/>
                </a:lnTo>
                <a:lnTo>
                  <a:pt x="1360609" y="975590"/>
                </a:lnTo>
                <a:lnTo>
                  <a:pt x="1489425" y="1070440"/>
                </a:lnTo>
                <a:lnTo>
                  <a:pt x="1331645" y="1046483"/>
                </a:lnTo>
                <a:lnTo>
                  <a:pt x="1310096" y="1086185"/>
                </a:lnTo>
                <a:lnTo>
                  <a:pt x="1417884" y="1204289"/>
                </a:lnTo>
                <a:lnTo>
                  <a:pt x="1267675" y="1149958"/>
                </a:lnTo>
                <a:lnTo>
                  <a:pt x="1238950" y="1184774"/>
                </a:lnTo>
                <a:lnTo>
                  <a:pt x="1321605" y="1321605"/>
                </a:lnTo>
                <a:lnTo>
                  <a:pt x="1184774" y="1238950"/>
                </a:lnTo>
                <a:lnTo>
                  <a:pt x="1149957" y="1267676"/>
                </a:lnTo>
                <a:lnTo>
                  <a:pt x="1204288" y="1417884"/>
                </a:lnTo>
                <a:lnTo>
                  <a:pt x="1086184" y="1310096"/>
                </a:lnTo>
                <a:lnTo>
                  <a:pt x="1046483" y="1331646"/>
                </a:lnTo>
                <a:lnTo>
                  <a:pt x="1070440" y="1489425"/>
                </a:lnTo>
                <a:lnTo>
                  <a:pt x="975590" y="1360609"/>
                </a:lnTo>
                <a:lnTo>
                  <a:pt x="932495" y="1373987"/>
                </a:lnTo>
                <a:lnTo>
                  <a:pt x="925213" y="1533484"/>
                </a:lnTo>
                <a:lnTo>
                  <a:pt x="858194" y="1390507"/>
                </a:lnTo>
                <a:lnTo>
                  <a:pt x="837840" y="1393613"/>
                </a:lnTo>
                <a:lnTo>
                  <a:pt x="812053" y="1394916"/>
                </a:lnTo>
                <a:lnTo>
                  <a:pt x="774178" y="1548356"/>
                </a:lnTo>
                <a:lnTo>
                  <a:pt x="736303" y="1394916"/>
                </a:lnTo>
                <a:lnTo>
                  <a:pt x="710516" y="1393613"/>
                </a:lnTo>
                <a:lnTo>
                  <a:pt x="690162" y="1390507"/>
                </a:lnTo>
                <a:lnTo>
                  <a:pt x="623143" y="1533484"/>
                </a:lnTo>
                <a:lnTo>
                  <a:pt x="615861" y="1373987"/>
                </a:lnTo>
                <a:lnTo>
                  <a:pt x="572766" y="1360609"/>
                </a:lnTo>
                <a:lnTo>
                  <a:pt x="477916" y="1489425"/>
                </a:lnTo>
                <a:lnTo>
                  <a:pt x="501873" y="1331646"/>
                </a:lnTo>
                <a:lnTo>
                  <a:pt x="462172" y="1310096"/>
                </a:lnTo>
                <a:lnTo>
                  <a:pt x="344068" y="1417884"/>
                </a:lnTo>
                <a:lnTo>
                  <a:pt x="398400" y="1267676"/>
                </a:lnTo>
                <a:lnTo>
                  <a:pt x="363584" y="1238950"/>
                </a:lnTo>
                <a:lnTo>
                  <a:pt x="226752" y="1321605"/>
                </a:lnTo>
                <a:lnTo>
                  <a:pt x="309407" y="1184774"/>
                </a:lnTo>
                <a:lnTo>
                  <a:pt x="280681" y="1149958"/>
                </a:lnTo>
                <a:lnTo>
                  <a:pt x="130473" y="1204289"/>
                </a:lnTo>
                <a:lnTo>
                  <a:pt x="238261" y="1086185"/>
                </a:lnTo>
                <a:lnTo>
                  <a:pt x="216712" y="1046483"/>
                </a:lnTo>
                <a:lnTo>
                  <a:pt x="58931" y="1070440"/>
                </a:lnTo>
                <a:lnTo>
                  <a:pt x="187748" y="975590"/>
                </a:lnTo>
                <a:lnTo>
                  <a:pt x="174370" y="932495"/>
                </a:lnTo>
                <a:lnTo>
                  <a:pt x="14872" y="925213"/>
                </a:lnTo>
                <a:lnTo>
                  <a:pt x="157850" y="858195"/>
                </a:lnTo>
                <a:lnTo>
                  <a:pt x="154744" y="837840"/>
                </a:lnTo>
                <a:lnTo>
                  <a:pt x="153442" y="812053"/>
                </a:lnTo>
                <a:lnTo>
                  <a:pt x="0" y="774178"/>
                </a:lnTo>
                <a:lnTo>
                  <a:pt x="153442" y="736304"/>
                </a:lnTo>
                <a:lnTo>
                  <a:pt x="154744" y="710516"/>
                </a:lnTo>
                <a:lnTo>
                  <a:pt x="157850" y="690162"/>
                </a:lnTo>
                <a:lnTo>
                  <a:pt x="14872" y="623143"/>
                </a:lnTo>
                <a:lnTo>
                  <a:pt x="174370" y="615861"/>
                </a:lnTo>
                <a:lnTo>
                  <a:pt x="187748" y="572766"/>
                </a:lnTo>
                <a:lnTo>
                  <a:pt x="58931" y="477916"/>
                </a:lnTo>
                <a:lnTo>
                  <a:pt x="216712" y="501873"/>
                </a:lnTo>
                <a:lnTo>
                  <a:pt x="238261" y="462172"/>
                </a:lnTo>
                <a:lnTo>
                  <a:pt x="130473" y="344068"/>
                </a:lnTo>
                <a:lnTo>
                  <a:pt x="280681" y="398399"/>
                </a:lnTo>
                <a:lnTo>
                  <a:pt x="309407" y="363583"/>
                </a:lnTo>
                <a:lnTo>
                  <a:pt x="226752" y="226751"/>
                </a:lnTo>
                <a:lnTo>
                  <a:pt x="363584" y="309406"/>
                </a:lnTo>
                <a:lnTo>
                  <a:pt x="398400" y="280681"/>
                </a:lnTo>
                <a:lnTo>
                  <a:pt x="344068" y="130472"/>
                </a:lnTo>
                <a:lnTo>
                  <a:pt x="462172" y="238260"/>
                </a:lnTo>
                <a:lnTo>
                  <a:pt x="501873" y="216711"/>
                </a:lnTo>
                <a:lnTo>
                  <a:pt x="477916" y="58931"/>
                </a:lnTo>
                <a:lnTo>
                  <a:pt x="572766" y="187748"/>
                </a:lnTo>
                <a:lnTo>
                  <a:pt x="615861" y="174370"/>
                </a:lnTo>
                <a:lnTo>
                  <a:pt x="623143" y="14872"/>
                </a:lnTo>
                <a:lnTo>
                  <a:pt x="690162" y="157850"/>
                </a:lnTo>
                <a:lnTo>
                  <a:pt x="710516" y="154744"/>
                </a:lnTo>
                <a:lnTo>
                  <a:pt x="736303" y="1534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3F00D72A-85A8-442A-B5E7-26BAE3F40E58}"/>
              </a:ext>
            </a:extLst>
          </p:cNvPr>
          <p:cNvSpPr/>
          <p:nvPr/>
        </p:nvSpPr>
        <p:spPr bwMode="auto">
          <a:xfrm>
            <a:off x="4207484" y="2854935"/>
            <a:ext cx="1491030" cy="1491030"/>
          </a:xfrm>
          <a:custGeom>
            <a:avLst/>
            <a:gdLst>
              <a:gd name="connsiteX0" fmla="*/ 745515 w 1491030"/>
              <a:gd name="connsiteY0" fmla="*/ 0 h 1491030"/>
              <a:gd name="connsiteX1" fmla="*/ 858096 w 1491030"/>
              <a:gd name="connsiteY1" fmla="*/ 172545 h 1491030"/>
              <a:gd name="connsiteX2" fmla="*/ 863276 w 1491030"/>
              <a:gd name="connsiteY2" fmla="*/ 173067 h 1491030"/>
              <a:gd name="connsiteX3" fmla="*/ 972959 w 1491030"/>
              <a:gd name="connsiteY3" fmla="*/ 207115 h 1491030"/>
              <a:gd name="connsiteX4" fmla="*/ 1071584 w 1491030"/>
              <a:gd name="connsiteY4" fmla="*/ 260647 h 1491030"/>
              <a:gd name="connsiteX5" fmla="*/ 1272673 w 1491030"/>
              <a:gd name="connsiteY5" fmla="*/ 218357 h 1491030"/>
              <a:gd name="connsiteX6" fmla="*/ 1230384 w 1491030"/>
              <a:gd name="connsiteY6" fmla="*/ 419447 h 1491030"/>
              <a:gd name="connsiteX7" fmla="*/ 1283916 w 1491030"/>
              <a:gd name="connsiteY7" fmla="*/ 518072 h 1491030"/>
              <a:gd name="connsiteX8" fmla="*/ 1317963 w 1491030"/>
              <a:gd name="connsiteY8" fmla="*/ 627754 h 1491030"/>
              <a:gd name="connsiteX9" fmla="*/ 1318485 w 1491030"/>
              <a:gd name="connsiteY9" fmla="*/ 632936 h 1491030"/>
              <a:gd name="connsiteX10" fmla="*/ 1491030 w 1491030"/>
              <a:gd name="connsiteY10" fmla="*/ 745515 h 1491030"/>
              <a:gd name="connsiteX11" fmla="*/ 1318485 w 1491030"/>
              <a:gd name="connsiteY11" fmla="*/ 858096 h 1491030"/>
              <a:gd name="connsiteX12" fmla="*/ 1317963 w 1491030"/>
              <a:gd name="connsiteY12" fmla="*/ 863276 h 1491030"/>
              <a:gd name="connsiteX13" fmla="*/ 1283916 w 1491030"/>
              <a:gd name="connsiteY13" fmla="*/ 972959 h 1491030"/>
              <a:gd name="connsiteX14" fmla="*/ 1230384 w 1491030"/>
              <a:gd name="connsiteY14" fmla="*/ 1071584 h 1491030"/>
              <a:gd name="connsiteX15" fmla="*/ 1272673 w 1491030"/>
              <a:gd name="connsiteY15" fmla="*/ 1272673 h 1491030"/>
              <a:gd name="connsiteX16" fmla="*/ 1071584 w 1491030"/>
              <a:gd name="connsiteY16" fmla="*/ 1230384 h 1491030"/>
              <a:gd name="connsiteX17" fmla="*/ 972959 w 1491030"/>
              <a:gd name="connsiteY17" fmla="*/ 1283916 h 1491030"/>
              <a:gd name="connsiteX18" fmla="*/ 863276 w 1491030"/>
              <a:gd name="connsiteY18" fmla="*/ 1317963 h 1491030"/>
              <a:gd name="connsiteX19" fmla="*/ 858096 w 1491030"/>
              <a:gd name="connsiteY19" fmla="*/ 1318485 h 1491030"/>
              <a:gd name="connsiteX20" fmla="*/ 745515 w 1491030"/>
              <a:gd name="connsiteY20" fmla="*/ 1491030 h 1491030"/>
              <a:gd name="connsiteX21" fmla="*/ 632936 w 1491030"/>
              <a:gd name="connsiteY21" fmla="*/ 1318485 h 1491030"/>
              <a:gd name="connsiteX22" fmla="*/ 627755 w 1491030"/>
              <a:gd name="connsiteY22" fmla="*/ 1317963 h 1491030"/>
              <a:gd name="connsiteX23" fmla="*/ 518072 w 1491030"/>
              <a:gd name="connsiteY23" fmla="*/ 1283916 h 1491030"/>
              <a:gd name="connsiteX24" fmla="*/ 419447 w 1491030"/>
              <a:gd name="connsiteY24" fmla="*/ 1230384 h 1491030"/>
              <a:gd name="connsiteX25" fmla="*/ 218357 w 1491030"/>
              <a:gd name="connsiteY25" fmla="*/ 1272673 h 1491030"/>
              <a:gd name="connsiteX26" fmla="*/ 260647 w 1491030"/>
              <a:gd name="connsiteY26" fmla="*/ 1071584 h 1491030"/>
              <a:gd name="connsiteX27" fmla="*/ 207115 w 1491030"/>
              <a:gd name="connsiteY27" fmla="*/ 972959 h 1491030"/>
              <a:gd name="connsiteX28" fmla="*/ 173067 w 1491030"/>
              <a:gd name="connsiteY28" fmla="*/ 863276 h 1491030"/>
              <a:gd name="connsiteX29" fmla="*/ 172545 w 1491030"/>
              <a:gd name="connsiteY29" fmla="*/ 858096 h 1491030"/>
              <a:gd name="connsiteX30" fmla="*/ 0 w 1491030"/>
              <a:gd name="connsiteY30" fmla="*/ 745515 h 1491030"/>
              <a:gd name="connsiteX31" fmla="*/ 172545 w 1491030"/>
              <a:gd name="connsiteY31" fmla="*/ 632936 h 1491030"/>
              <a:gd name="connsiteX32" fmla="*/ 173067 w 1491030"/>
              <a:gd name="connsiteY32" fmla="*/ 627754 h 1491030"/>
              <a:gd name="connsiteX33" fmla="*/ 207115 w 1491030"/>
              <a:gd name="connsiteY33" fmla="*/ 518072 h 1491030"/>
              <a:gd name="connsiteX34" fmla="*/ 260647 w 1491030"/>
              <a:gd name="connsiteY34" fmla="*/ 419447 h 1491030"/>
              <a:gd name="connsiteX35" fmla="*/ 218357 w 1491030"/>
              <a:gd name="connsiteY35" fmla="*/ 218357 h 1491030"/>
              <a:gd name="connsiteX36" fmla="*/ 419447 w 1491030"/>
              <a:gd name="connsiteY36" fmla="*/ 260647 h 1491030"/>
              <a:gd name="connsiteX37" fmla="*/ 518072 w 1491030"/>
              <a:gd name="connsiteY37" fmla="*/ 207115 h 1491030"/>
              <a:gd name="connsiteX38" fmla="*/ 627755 w 1491030"/>
              <a:gd name="connsiteY38" fmla="*/ 173067 h 1491030"/>
              <a:gd name="connsiteX39" fmla="*/ 632936 w 1491030"/>
              <a:gd name="connsiteY39" fmla="*/ 172545 h 1491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491030" h="1491030">
                <a:moveTo>
                  <a:pt x="745515" y="0"/>
                </a:moveTo>
                <a:lnTo>
                  <a:pt x="858096" y="172545"/>
                </a:lnTo>
                <a:lnTo>
                  <a:pt x="863276" y="173067"/>
                </a:lnTo>
                <a:cubicBezTo>
                  <a:pt x="901314" y="180851"/>
                  <a:pt x="938005" y="192331"/>
                  <a:pt x="972959" y="207115"/>
                </a:cubicBezTo>
                <a:lnTo>
                  <a:pt x="1071584" y="260647"/>
                </a:lnTo>
                <a:lnTo>
                  <a:pt x="1272673" y="218357"/>
                </a:lnTo>
                <a:lnTo>
                  <a:pt x="1230384" y="419447"/>
                </a:lnTo>
                <a:lnTo>
                  <a:pt x="1283916" y="518072"/>
                </a:lnTo>
                <a:cubicBezTo>
                  <a:pt x="1298700" y="553025"/>
                  <a:pt x="1310179" y="589717"/>
                  <a:pt x="1317963" y="627754"/>
                </a:cubicBezTo>
                <a:lnTo>
                  <a:pt x="1318485" y="632936"/>
                </a:lnTo>
                <a:lnTo>
                  <a:pt x="1491030" y="745515"/>
                </a:lnTo>
                <a:lnTo>
                  <a:pt x="1318485" y="858096"/>
                </a:lnTo>
                <a:lnTo>
                  <a:pt x="1317963" y="863276"/>
                </a:lnTo>
                <a:cubicBezTo>
                  <a:pt x="1310179" y="901314"/>
                  <a:pt x="1298700" y="938005"/>
                  <a:pt x="1283916" y="972959"/>
                </a:cubicBezTo>
                <a:lnTo>
                  <a:pt x="1230384" y="1071584"/>
                </a:lnTo>
                <a:lnTo>
                  <a:pt x="1272673" y="1272673"/>
                </a:lnTo>
                <a:lnTo>
                  <a:pt x="1071584" y="1230384"/>
                </a:lnTo>
                <a:lnTo>
                  <a:pt x="972959" y="1283916"/>
                </a:lnTo>
                <a:cubicBezTo>
                  <a:pt x="938005" y="1298700"/>
                  <a:pt x="901314" y="1310179"/>
                  <a:pt x="863276" y="1317963"/>
                </a:cubicBezTo>
                <a:lnTo>
                  <a:pt x="858096" y="1318485"/>
                </a:lnTo>
                <a:lnTo>
                  <a:pt x="745515" y="1491030"/>
                </a:lnTo>
                <a:lnTo>
                  <a:pt x="632936" y="1318485"/>
                </a:lnTo>
                <a:lnTo>
                  <a:pt x="627755" y="1317963"/>
                </a:lnTo>
                <a:cubicBezTo>
                  <a:pt x="589717" y="1310179"/>
                  <a:pt x="553026" y="1298700"/>
                  <a:pt x="518072" y="1283916"/>
                </a:cubicBezTo>
                <a:lnTo>
                  <a:pt x="419447" y="1230384"/>
                </a:lnTo>
                <a:lnTo>
                  <a:pt x="218357" y="1272673"/>
                </a:lnTo>
                <a:lnTo>
                  <a:pt x="260647" y="1071584"/>
                </a:lnTo>
                <a:lnTo>
                  <a:pt x="207115" y="972959"/>
                </a:lnTo>
                <a:cubicBezTo>
                  <a:pt x="192331" y="938005"/>
                  <a:pt x="180851" y="901314"/>
                  <a:pt x="173067" y="863276"/>
                </a:cubicBezTo>
                <a:lnTo>
                  <a:pt x="172545" y="858096"/>
                </a:lnTo>
                <a:lnTo>
                  <a:pt x="0" y="745515"/>
                </a:lnTo>
                <a:lnTo>
                  <a:pt x="172545" y="632936"/>
                </a:lnTo>
                <a:lnTo>
                  <a:pt x="173067" y="627754"/>
                </a:lnTo>
                <a:cubicBezTo>
                  <a:pt x="180851" y="589717"/>
                  <a:pt x="192331" y="553025"/>
                  <a:pt x="207115" y="518072"/>
                </a:cubicBezTo>
                <a:lnTo>
                  <a:pt x="260647" y="419447"/>
                </a:lnTo>
                <a:lnTo>
                  <a:pt x="218357" y="218357"/>
                </a:lnTo>
                <a:lnTo>
                  <a:pt x="419447" y="260647"/>
                </a:lnTo>
                <a:lnTo>
                  <a:pt x="518072" y="207115"/>
                </a:lnTo>
                <a:cubicBezTo>
                  <a:pt x="553026" y="192331"/>
                  <a:pt x="589717" y="180851"/>
                  <a:pt x="627755" y="173067"/>
                </a:cubicBezTo>
                <a:lnTo>
                  <a:pt x="632936" y="17254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537FFE86-A74F-4AD9-AA7C-A543E21DA21D}"/>
              </a:ext>
            </a:extLst>
          </p:cNvPr>
          <p:cNvSpPr/>
          <p:nvPr/>
        </p:nvSpPr>
        <p:spPr bwMode="auto">
          <a:xfrm>
            <a:off x="4208809" y="4823373"/>
            <a:ext cx="1488381" cy="1399014"/>
          </a:xfrm>
          <a:custGeom>
            <a:avLst/>
            <a:gdLst>
              <a:gd name="connsiteX0" fmla="*/ 985646 w 1488381"/>
              <a:gd name="connsiteY0" fmla="*/ 0 h 1399014"/>
              <a:gd name="connsiteX1" fmla="*/ 828042 w 1488381"/>
              <a:gd name="connsiteY1" fmla="*/ 535974 h 1399014"/>
              <a:gd name="connsiteX2" fmla="*/ 830837 w 1488381"/>
              <a:gd name="connsiteY2" fmla="*/ 559137 h 1399014"/>
              <a:gd name="connsiteX3" fmla="*/ 841865 w 1488381"/>
              <a:gd name="connsiteY3" fmla="*/ 560249 h 1399014"/>
              <a:gd name="connsiteX4" fmla="*/ 1021126 w 1488381"/>
              <a:gd name="connsiteY4" fmla="*/ 689969 h 1399014"/>
              <a:gd name="connsiteX5" fmla="*/ 1021592 w 1488381"/>
              <a:gd name="connsiteY5" fmla="*/ 690970 h 1399014"/>
              <a:gd name="connsiteX6" fmla="*/ 1073368 w 1488381"/>
              <a:gd name="connsiteY6" fmla="*/ 692332 h 1399014"/>
              <a:gd name="connsiteX7" fmla="*/ 1251573 w 1488381"/>
              <a:gd name="connsiteY7" fmla="*/ 752257 h 1399014"/>
              <a:gd name="connsiteX8" fmla="*/ 1424871 w 1488381"/>
              <a:gd name="connsiteY8" fmla="*/ 1399014 h 1399014"/>
              <a:gd name="connsiteX9" fmla="*/ 1094896 w 1488381"/>
              <a:gd name="connsiteY9" fmla="*/ 1023629 h 1399014"/>
              <a:gd name="connsiteX10" fmla="*/ 1005342 w 1488381"/>
              <a:gd name="connsiteY10" fmla="*/ 981082 h 1399014"/>
              <a:gd name="connsiteX11" fmla="*/ 977950 w 1488381"/>
              <a:gd name="connsiteY11" fmla="*/ 1014282 h 1399014"/>
              <a:gd name="connsiteX12" fmla="*/ 841865 w 1488381"/>
              <a:gd name="connsiteY12" fmla="*/ 1087651 h 1399014"/>
              <a:gd name="connsiteX13" fmla="*/ 828722 w 1488381"/>
              <a:gd name="connsiteY13" fmla="*/ 1088976 h 1399014"/>
              <a:gd name="connsiteX14" fmla="*/ 787757 w 1488381"/>
              <a:gd name="connsiteY14" fmla="*/ 1155804 h 1399014"/>
              <a:gd name="connsiteX15" fmla="*/ 646759 w 1488381"/>
              <a:gd name="connsiteY15" fmla="*/ 1280172 h 1399014"/>
              <a:gd name="connsiteX16" fmla="*/ 0 w 1488381"/>
              <a:gd name="connsiteY16" fmla="*/ 1106873 h 1399014"/>
              <a:gd name="connsiteX17" fmla="*/ 490082 w 1488381"/>
              <a:gd name="connsiteY17" fmla="*/ 1008799 h 1399014"/>
              <a:gd name="connsiteX18" fmla="*/ 557742 w 1488381"/>
              <a:gd name="connsiteY18" fmla="*/ 962145 h 1399014"/>
              <a:gd name="connsiteX19" fmla="*/ 539601 w 1488381"/>
              <a:gd name="connsiteY19" fmla="*/ 928723 h 1399014"/>
              <a:gd name="connsiteX20" fmla="*/ 518448 w 1488381"/>
              <a:gd name="connsiteY20" fmla="*/ 823950 h 1399014"/>
              <a:gd name="connsiteX21" fmla="*/ 539601 w 1488381"/>
              <a:gd name="connsiteY21" fmla="*/ 719177 h 1399014"/>
              <a:gd name="connsiteX22" fmla="*/ 561167 w 1488381"/>
              <a:gd name="connsiteY22" fmla="*/ 679446 h 1399014"/>
              <a:gd name="connsiteX23" fmla="*/ 549392 w 1488381"/>
              <a:gd name="connsiteY23" fmla="*/ 657752 h 1399014"/>
              <a:gd name="connsiteX24" fmla="*/ 512185 w 1488381"/>
              <a:gd name="connsiteY24" fmla="*/ 473460 h 1399014"/>
              <a:gd name="connsiteX25" fmla="*/ 985646 w 1488381"/>
              <a:gd name="connsiteY25" fmla="*/ 0 h 1399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488381" h="1399014">
                <a:moveTo>
                  <a:pt x="985646" y="0"/>
                </a:moveTo>
                <a:cubicBezTo>
                  <a:pt x="865566" y="157245"/>
                  <a:pt x="813032" y="348751"/>
                  <a:pt x="828042" y="535974"/>
                </a:cubicBezTo>
                <a:lnTo>
                  <a:pt x="830837" y="559137"/>
                </a:lnTo>
                <a:lnTo>
                  <a:pt x="841865" y="560249"/>
                </a:lnTo>
                <a:cubicBezTo>
                  <a:pt x="918525" y="575936"/>
                  <a:pt x="983314" y="624212"/>
                  <a:pt x="1021126" y="689969"/>
                </a:cubicBezTo>
                <a:lnTo>
                  <a:pt x="1021592" y="690970"/>
                </a:lnTo>
                <a:lnTo>
                  <a:pt x="1073368" y="692332"/>
                </a:lnTo>
                <a:cubicBezTo>
                  <a:pt x="1134402" y="699906"/>
                  <a:pt x="1194960" y="719571"/>
                  <a:pt x="1251573" y="752257"/>
                </a:cubicBezTo>
                <a:cubicBezTo>
                  <a:pt x="1478025" y="882999"/>
                  <a:pt x="1555614" y="1172562"/>
                  <a:pt x="1424871" y="1399014"/>
                </a:cubicBezTo>
                <a:cubicBezTo>
                  <a:pt x="1357193" y="1236691"/>
                  <a:pt x="1239386" y="1107051"/>
                  <a:pt x="1094896" y="1023629"/>
                </a:cubicBezTo>
                <a:lnTo>
                  <a:pt x="1005342" y="981082"/>
                </a:lnTo>
                <a:lnTo>
                  <a:pt x="977950" y="1014282"/>
                </a:lnTo>
                <a:cubicBezTo>
                  <a:pt x="941417" y="1050814"/>
                  <a:pt x="894432" y="1076894"/>
                  <a:pt x="841865" y="1087651"/>
                </a:cubicBezTo>
                <a:lnTo>
                  <a:pt x="828722" y="1088976"/>
                </a:lnTo>
                <a:lnTo>
                  <a:pt x="787757" y="1155804"/>
                </a:lnTo>
                <a:cubicBezTo>
                  <a:pt x="750681" y="1204874"/>
                  <a:pt x="703373" y="1247486"/>
                  <a:pt x="646759" y="1280172"/>
                </a:cubicBezTo>
                <a:cubicBezTo>
                  <a:pt x="420306" y="1410914"/>
                  <a:pt x="130743" y="1333326"/>
                  <a:pt x="0" y="1106873"/>
                </a:cubicBezTo>
                <a:cubicBezTo>
                  <a:pt x="174416" y="1129423"/>
                  <a:pt x="345591" y="1092220"/>
                  <a:pt x="490082" y="1008799"/>
                </a:cubicBezTo>
                <a:lnTo>
                  <a:pt x="557742" y="962145"/>
                </a:lnTo>
                <a:lnTo>
                  <a:pt x="539601" y="928723"/>
                </a:lnTo>
                <a:cubicBezTo>
                  <a:pt x="525980" y="896520"/>
                  <a:pt x="518448" y="861115"/>
                  <a:pt x="518448" y="823950"/>
                </a:cubicBezTo>
                <a:cubicBezTo>
                  <a:pt x="518448" y="786786"/>
                  <a:pt x="525980" y="751380"/>
                  <a:pt x="539601" y="719177"/>
                </a:cubicBezTo>
                <a:lnTo>
                  <a:pt x="561167" y="679446"/>
                </a:lnTo>
                <a:lnTo>
                  <a:pt x="549392" y="657752"/>
                </a:lnTo>
                <a:cubicBezTo>
                  <a:pt x="525434" y="601108"/>
                  <a:pt x="512185" y="538831"/>
                  <a:pt x="512185" y="473460"/>
                </a:cubicBezTo>
                <a:cubicBezTo>
                  <a:pt x="512185" y="211975"/>
                  <a:pt x="724161" y="0"/>
                  <a:pt x="98564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D4A2F397-A3CD-4474-B1CE-130D63C084BF}"/>
              </a:ext>
            </a:extLst>
          </p:cNvPr>
          <p:cNvSpPr/>
          <p:nvPr/>
        </p:nvSpPr>
        <p:spPr bwMode="auto">
          <a:xfrm>
            <a:off x="2330708" y="4779087"/>
            <a:ext cx="1487587" cy="1487586"/>
          </a:xfrm>
          <a:custGeom>
            <a:avLst/>
            <a:gdLst>
              <a:gd name="connsiteX0" fmla="*/ 743196 w 1487587"/>
              <a:gd name="connsiteY0" fmla="*/ 0 h 1487586"/>
              <a:gd name="connsiteX1" fmla="*/ 908557 w 1487587"/>
              <a:gd name="connsiteY1" fmla="*/ 403364 h 1487586"/>
              <a:gd name="connsiteX2" fmla="*/ 786800 w 1487587"/>
              <a:gd name="connsiteY2" fmla="*/ 700363 h 1487586"/>
              <a:gd name="connsiteX3" fmla="*/ 1084224 w 1487587"/>
              <a:gd name="connsiteY3" fmla="*/ 578433 h 1487586"/>
              <a:gd name="connsiteX4" fmla="*/ 1487587 w 1487587"/>
              <a:gd name="connsiteY4" fmla="*/ 743794 h 1487586"/>
              <a:gd name="connsiteX5" fmla="*/ 1084224 w 1487587"/>
              <a:gd name="connsiteY5" fmla="*/ 909154 h 1487586"/>
              <a:gd name="connsiteX6" fmla="*/ 786800 w 1487587"/>
              <a:gd name="connsiteY6" fmla="*/ 787224 h 1487586"/>
              <a:gd name="connsiteX7" fmla="*/ 908557 w 1487587"/>
              <a:gd name="connsiteY7" fmla="*/ 1084224 h 1487586"/>
              <a:gd name="connsiteX8" fmla="*/ 743196 w 1487587"/>
              <a:gd name="connsiteY8" fmla="*/ 1487586 h 1487586"/>
              <a:gd name="connsiteX9" fmla="*/ 577835 w 1487587"/>
              <a:gd name="connsiteY9" fmla="*/ 1084224 h 1487586"/>
              <a:gd name="connsiteX10" fmla="*/ 699351 w 1487587"/>
              <a:gd name="connsiteY10" fmla="*/ 787812 h 1487586"/>
              <a:gd name="connsiteX11" fmla="*/ 403363 w 1487587"/>
              <a:gd name="connsiteY11" fmla="*/ 909154 h 1487586"/>
              <a:gd name="connsiteX12" fmla="*/ 0 w 1487587"/>
              <a:gd name="connsiteY12" fmla="*/ 743794 h 1487586"/>
              <a:gd name="connsiteX13" fmla="*/ 403363 w 1487587"/>
              <a:gd name="connsiteY13" fmla="*/ 578433 h 1487586"/>
              <a:gd name="connsiteX14" fmla="*/ 699351 w 1487587"/>
              <a:gd name="connsiteY14" fmla="*/ 699775 h 1487586"/>
              <a:gd name="connsiteX15" fmla="*/ 577835 w 1487587"/>
              <a:gd name="connsiteY15" fmla="*/ 403364 h 1487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87587" h="1487586">
                <a:moveTo>
                  <a:pt x="743196" y="0"/>
                </a:moveTo>
                <a:lnTo>
                  <a:pt x="908557" y="403364"/>
                </a:lnTo>
                <a:lnTo>
                  <a:pt x="786800" y="700363"/>
                </a:lnTo>
                <a:lnTo>
                  <a:pt x="1084224" y="578433"/>
                </a:lnTo>
                <a:lnTo>
                  <a:pt x="1487587" y="743794"/>
                </a:lnTo>
                <a:lnTo>
                  <a:pt x="1084224" y="909154"/>
                </a:lnTo>
                <a:lnTo>
                  <a:pt x="786800" y="787224"/>
                </a:lnTo>
                <a:lnTo>
                  <a:pt x="908557" y="1084224"/>
                </a:lnTo>
                <a:lnTo>
                  <a:pt x="743196" y="1487586"/>
                </a:lnTo>
                <a:lnTo>
                  <a:pt x="577835" y="1084224"/>
                </a:lnTo>
                <a:lnTo>
                  <a:pt x="699351" y="787812"/>
                </a:lnTo>
                <a:lnTo>
                  <a:pt x="403363" y="909154"/>
                </a:lnTo>
                <a:lnTo>
                  <a:pt x="0" y="743794"/>
                </a:lnTo>
                <a:lnTo>
                  <a:pt x="403363" y="578433"/>
                </a:lnTo>
                <a:lnTo>
                  <a:pt x="699351" y="699775"/>
                </a:lnTo>
                <a:lnTo>
                  <a:pt x="577835" y="40336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FF97BF03-2937-4C87-8B66-55989B909720}"/>
              </a:ext>
            </a:extLst>
          </p:cNvPr>
          <p:cNvSpPr/>
          <p:nvPr/>
        </p:nvSpPr>
        <p:spPr bwMode="auto">
          <a:xfrm>
            <a:off x="7943414" y="4768786"/>
            <a:ext cx="1508189" cy="1508189"/>
          </a:xfrm>
          <a:custGeom>
            <a:avLst/>
            <a:gdLst>
              <a:gd name="connsiteX0" fmla="*/ 754094 w 1508189"/>
              <a:gd name="connsiteY0" fmla="*/ 0 h 1508189"/>
              <a:gd name="connsiteX1" fmla="*/ 853516 w 1508189"/>
              <a:gd name="connsiteY1" fmla="*/ 408950 h 1508189"/>
              <a:gd name="connsiteX2" fmla="*/ 813331 w 1508189"/>
              <a:gd name="connsiteY2" fmla="*/ 574239 h 1508189"/>
              <a:gd name="connsiteX3" fmla="*/ 860179 w 1508189"/>
              <a:gd name="connsiteY3" fmla="*/ 596761 h 1508189"/>
              <a:gd name="connsiteX4" fmla="*/ 928923 w 1508189"/>
              <a:gd name="connsiteY4" fmla="*/ 680240 h 1508189"/>
              <a:gd name="connsiteX5" fmla="*/ 931971 w 1508189"/>
              <a:gd name="connsiteY5" fmla="*/ 695339 h 1508189"/>
              <a:gd name="connsiteX6" fmla="*/ 1099239 w 1508189"/>
              <a:gd name="connsiteY6" fmla="*/ 654673 h 1508189"/>
              <a:gd name="connsiteX7" fmla="*/ 1508189 w 1508189"/>
              <a:gd name="connsiteY7" fmla="*/ 754095 h 1508189"/>
              <a:gd name="connsiteX8" fmla="*/ 1099239 w 1508189"/>
              <a:gd name="connsiteY8" fmla="*/ 853516 h 1508189"/>
              <a:gd name="connsiteX9" fmla="*/ 931971 w 1508189"/>
              <a:gd name="connsiteY9" fmla="*/ 812851 h 1508189"/>
              <a:gd name="connsiteX10" fmla="*/ 928923 w 1508189"/>
              <a:gd name="connsiteY10" fmla="*/ 827950 h 1508189"/>
              <a:gd name="connsiteX11" fmla="*/ 860179 w 1508189"/>
              <a:gd name="connsiteY11" fmla="*/ 911429 h 1508189"/>
              <a:gd name="connsiteX12" fmla="*/ 813331 w 1508189"/>
              <a:gd name="connsiteY12" fmla="*/ 933950 h 1508189"/>
              <a:gd name="connsiteX13" fmla="*/ 853516 w 1508189"/>
              <a:gd name="connsiteY13" fmla="*/ 1099240 h 1508189"/>
              <a:gd name="connsiteX14" fmla="*/ 754094 w 1508189"/>
              <a:gd name="connsiteY14" fmla="*/ 1508189 h 1508189"/>
              <a:gd name="connsiteX15" fmla="*/ 654673 w 1508189"/>
              <a:gd name="connsiteY15" fmla="*/ 1099240 h 1508189"/>
              <a:gd name="connsiteX16" fmla="*/ 694858 w 1508189"/>
              <a:gd name="connsiteY16" fmla="*/ 933950 h 1508189"/>
              <a:gd name="connsiteX17" fmla="*/ 648010 w 1508189"/>
              <a:gd name="connsiteY17" fmla="*/ 911429 h 1508189"/>
              <a:gd name="connsiteX18" fmla="*/ 579266 w 1508189"/>
              <a:gd name="connsiteY18" fmla="*/ 827950 h 1508189"/>
              <a:gd name="connsiteX19" fmla="*/ 576218 w 1508189"/>
              <a:gd name="connsiteY19" fmla="*/ 812851 h 1508189"/>
              <a:gd name="connsiteX20" fmla="*/ 408949 w 1508189"/>
              <a:gd name="connsiteY20" fmla="*/ 853516 h 1508189"/>
              <a:gd name="connsiteX21" fmla="*/ 0 w 1508189"/>
              <a:gd name="connsiteY21" fmla="*/ 754095 h 1508189"/>
              <a:gd name="connsiteX22" fmla="*/ 408949 w 1508189"/>
              <a:gd name="connsiteY22" fmla="*/ 654673 h 1508189"/>
              <a:gd name="connsiteX23" fmla="*/ 576218 w 1508189"/>
              <a:gd name="connsiteY23" fmla="*/ 695339 h 1508189"/>
              <a:gd name="connsiteX24" fmla="*/ 579266 w 1508189"/>
              <a:gd name="connsiteY24" fmla="*/ 680240 h 1508189"/>
              <a:gd name="connsiteX25" fmla="*/ 648010 w 1508189"/>
              <a:gd name="connsiteY25" fmla="*/ 596761 h 1508189"/>
              <a:gd name="connsiteX26" fmla="*/ 694858 w 1508189"/>
              <a:gd name="connsiteY26" fmla="*/ 574239 h 1508189"/>
              <a:gd name="connsiteX27" fmla="*/ 654673 w 1508189"/>
              <a:gd name="connsiteY27" fmla="*/ 408950 h 1508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508189" h="1508189">
                <a:moveTo>
                  <a:pt x="754094" y="0"/>
                </a:moveTo>
                <a:lnTo>
                  <a:pt x="853516" y="408950"/>
                </a:lnTo>
                <a:lnTo>
                  <a:pt x="813331" y="574239"/>
                </a:lnTo>
                <a:lnTo>
                  <a:pt x="860179" y="596761"/>
                </a:lnTo>
                <a:cubicBezTo>
                  <a:pt x="890462" y="617219"/>
                  <a:pt x="914521" y="646190"/>
                  <a:pt x="928923" y="680240"/>
                </a:cubicBezTo>
                <a:lnTo>
                  <a:pt x="931971" y="695339"/>
                </a:lnTo>
                <a:lnTo>
                  <a:pt x="1099239" y="654673"/>
                </a:lnTo>
                <a:lnTo>
                  <a:pt x="1508189" y="754095"/>
                </a:lnTo>
                <a:lnTo>
                  <a:pt x="1099239" y="853516"/>
                </a:lnTo>
                <a:lnTo>
                  <a:pt x="931971" y="812851"/>
                </a:lnTo>
                <a:lnTo>
                  <a:pt x="928923" y="827950"/>
                </a:lnTo>
                <a:cubicBezTo>
                  <a:pt x="914521" y="862000"/>
                  <a:pt x="890462" y="890971"/>
                  <a:pt x="860179" y="911429"/>
                </a:cubicBezTo>
                <a:lnTo>
                  <a:pt x="813331" y="933950"/>
                </a:lnTo>
                <a:lnTo>
                  <a:pt x="853516" y="1099240"/>
                </a:lnTo>
                <a:lnTo>
                  <a:pt x="754094" y="1508189"/>
                </a:lnTo>
                <a:lnTo>
                  <a:pt x="654673" y="1099240"/>
                </a:lnTo>
                <a:lnTo>
                  <a:pt x="694858" y="933950"/>
                </a:lnTo>
                <a:lnTo>
                  <a:pt x="648010" y="911429"/>
                </a:lnTo>
                <a:cubicBezTo>
                  <a:pt x="617727" y="890971"/>
                  <a:pt x="593669" y="862000"/>
                  <a:pt x="579266" y="827950"/>
                </a:cubicBezTo>
                <a:lnTo>
                  <a:pt x="576218" y="812851"/>
                </a:lnTo>
                <a:lnTo>
                  <a:pt x="408949" y="853516"/>
                </a:lnTo>
                <a:lnTo>
                  <a:pt x="0" y="754095"/>
                </a:lnTo>
                <a:lnTo>
                  <a:pt x="408949" y="654673"/>
                </a:lnTo>
                <a:lnTo>
                  <a:pt x="576218" y="695339"/>
                </a:lnTo>
                <a:lnTo>
                  <a:pt x="579266" y="680240"/>
                </a:lnTo>
                <a:cubicBezTo>
                  <a:pt x="593669" y="646190"/>
                  <a:pt x="617727" y="617219"/>
                  <a:pt x="648010" y="596761"/>
                </a:cubicBezTo>
                <a:lnTo>
                  <a:pt x="694858" y="574239"/>
                </a:lnTo>
                <a:lnTo>
                  <a:pt x="654673" y="4089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E6EED444-A335-4144-AF03-5BBE2ECAE7FB}"/>
              </a:ext>
            </a:extLst>
          </p:cNvPr>
          <p:cNvSpPr/>
          <p:nvPr/>
        </p:nvSpPr>
        <p:spPr bwMode="auto">
          <a:xfrm>
            <a:off x="6069127" y="4764023"/>
            <a:ext cx="1517714" cy="1517714"/>
          </a:xfrm>
          <a:custGeom>
            <a:avLst/>
            <a:gdLst>
              <a:gd name="connsiteX0" fmla="*/ 758857 w 1517714"/>
              <a:gd name="connsiteY0" fmla="*/ 0 h 1517714"/>
              <a:gd name="connsiteX1" fmla="*/ 858906 w 1517714"/>
              <a:gd name="connsiteY1" fmla="*/ 411533 h 1517714"/>
              <a:gd name="connsiteX2" fmla="*/ 818468 w 1517714"/>
              <a:gd name="connsiteY2" fmla="*/ 577866 h 1517714"/>
              <a:gd name="connsiteX3" fmla="*/ 831276 w 1517714"/>
              <a:gd name="connsiteY3" fmla="*/ 584024 h 1517714"/>
              <a:gd name="connsiteX4" fmla="*/ 844687 w 1517714"/>
              <a:gd name="connsiteY4" fmla="*/ 588726 h 1517714"/>
              <a:gd name="connsiteX5" fmla="*/ 933707 w 1517714"/>
              <a:gd name="connsiteY5" fmla="*/ 442517 h 1517714"/>
              <a:gd name="connsiteX6" fmla="*/ 1295450 w 1517714"/>
              <a:gd name="connsiteY6" fmla="*/ 222264 h 1517714"/>
              <a:gd name="connsiteX7" fmla="*/ 1075198 w 1517714"/>
              <a:gd name="connsiteY7" fmla="*/ 584007 h 1517714"/>
              <a:gd name="connsiteX8" fmla="*/ 928989 w 1517714"/>
              <a:gd name="connsiteY8" fmla="*/ 673029 h 1517714"/>
              <a:gd name="connsiteX9" fmla="*/ 930607 w 1517714"/>
              <a:gd name="connsiteY9" fmla="*/ 677644 h 1517714"/>
              <a:gd name="connsiteX10" fmla="*/ 934789 w 1517714"/>
              <a:gd name="connsiteY10" fmla="*/ 684536 h 1517714"/>
              <a:gd name="connsiteX11" fmla="*/ 937185 w 1517714"/>
              <a:gd name="connsiteY11" fmla="*/ 696401 h 1517714"/>
              <a:gd name="connsiteX12" fmla="*/ 938314 w 1517714"/>
              <a:gd name="connsiteY12" fmla="*/ 699619 h 1517714"/>
              <a:gd name="connsiteX13" fmla="*/ 1106182 w 1517714"/>
              <a:gd name="connsiteY13" fmla="*/ 658808 h 1517714"/>
              <a:gd name="connsiteX14" fmla="*/ 1517714 w 1517714"/>
              <a:gd name="connsiteY14" fmla="*/ 758857 h 1517714"/>
              <a:gd name="connsiteX15" fmla="*/ 1106182 w 1517714"/>
              <a:gd name="connsiteY15" fmla="*/ 858906 h 1517714"/>
              <a:gd name="connsiteX16" fmla="*/ 938867 w 1517714"/>
              <a:gd name="connsiteY16" fmla="*/ 818230 h 1517714"/>
              <a:gd name="connsiteX17" fmla="*/ 935813 w 1517714"/>
              <a:gd name="connsiteY17" fmla="*/ 830707 h 1517714"/>
              <a:gd name="connsiteX18" fmla="*/ 935059 w 1517714"/>
              <a:gd name="connsiteY18" fmla="*/ 831842 h 1517714"/>
              <a:gd name="connsiteX19" fmla="*/ 934789 w 1517714"/>
              <a:gd name="connsiteY19" fmla="*/ 833179 h 1517714"/>
              <a:gd name="connsiteX20" fmla="*/ 928126 w 1517714"/>
              <a:gd name="connsiteY20" fmla="*/ 844161 h 1517714"/>
              <a:gd name="connsiteX21" fmla="*/ 1075198 w 1517714"/>
              <a:gd name="connsiteY21" fmla="*/ 933707 h 1517714"/>
              <a:gd name="connsiteX22" fmla="*/ 1295450 w 1517714"/>
              <a:gd name="connsiteY22" fmla="*/ 1295450 h 1517714"/>
              <a:gd name="connsiteX23" fmla="*/ 933707 w 1517714"/>
              <a:gd name="connsiteY23" fmla="*/ 1075198 h 1517714"/>
              <a:gd name="connsiteX24" fmla="*/ 843865 w 1517714"/>
              <a:gd name="connsiteY24" fmla="*/ 927640 h 1517714"/>
              <a:gd name="connsiteX25" fmla="*/ 840789 w 1517714"/>
              <a:gd name="connsiteY25" fmla="*/ 929119 h 1517714"/>
              <a:gd name="connsiteX26" fmla="*/ 830707 w 1517714"/>
              <a:gd name="connsiteY26" fmla="*/ 935814 h 1517714"/>
              <a:gd name="connsiteX27" fmla="*/ 822874 w 1517714"/>
              <a:gd name="connsiteY27" fmla="*/ 937731 h 1517714"/>
              <a:gd name="connsiteX28" fmla="*/ 818468 w 1517714"/>
              <a:gd name="connsiteY28" fmla="*/ 939849 h 1517714"/>
              <a:gd name="connsiteX29" fmla="*/ 858906 w 1517714"/>
              <a:gd name="connsiteY29" fmla="*/ 1106182 h 1517714"/>
              <a:gd name="connsiteX30" fmla="*/ 758857 w 1517714"/>
              <a:gd name="connsiteY30" fmla="*/ 1517714 h 1517714"/>
              <a:gd name="connsiteX31" fmla="*/ 658808 w 1517714"/>
              <a:gd name="connsiteY31" fmla="*/ 1106182 h 1517714"/>
              <a:gd name="connsiteX32" fmla="*/ 699246 w 1517714"/>
              <a:gd name="connsiteY32" fmla="*/ 939849 h 1517714"/>
              <a:gd name="connsiteX33" fmla="*/ 686438 w 1517714"/>
              <a:gd name="connsiteY33" fmla="*/ 933691 h 1517714"/>
              <a:gd name="connsiteX34" fmla="*/ 673029 w 1517714"/>
              <a:gd name="connsiteY34" fmla="*/ 928989 h 1517714"/>
              <a:gd name="connsiteX35" fmla="*/ 584007 w 1517714"/>
              <a:gd name="connsiteY35" fmla="*/ 1075199 h 1517714"/>
              <a:gd name="connsiteX36" fmla="*/ 222264 w 1517714"/>
              <a:gd name="connsiteY36" fmla="*/ 1295450 h 1517714"/>
              <a:gd name="connsiteX37" fmla="*/ 442516 w 1517714"/>
              <a:gd name="connsiteY37" fmla="*/ 933708 h 1517714"/>
              <a:gd name="connsiteX38" fmla="*/ 588725 w 1517714"/>
              <a:gd name="connsiteY38" fmla="*/ 844687 h 1517714"/>
              <a:gd name="connsiteX39" fmla="*/ 587108 w 1517714"/>
              <a:gd name="connsiteY39" fmla="*/ 840073 h 1517714"/>
              <a:gd name="connsiteX40" fmla="*/ 582925 w 1517714"/>
              <a:gd name="connsiteY40" fmla="*/ 833179 h 1517714"/>
              <a:gd name="connsiteX41" fmla="*/ 580530 w 1517714"/>
              <a:gd name="connsiteY41" fmla="*/ 821317 h 1517714"/>
              <a:gd name="connsiteX42" fmla="*/ 579401 w 1517714"/>
              <a:gd name="connsiteY42" fmla="*/ 818095 h 1517714"/>
              <a:gd name="connsiteX43" fmla="*/ 411532 w 1517714"/>
              <a:gd name="connsiteY43" fmla="*/ 858906 h 1517714"/>
              <a:gd name="connsiteX44" fmla="*/ 0 w 1517714"/>
              <a:gd name="connsiteY44" fmla="*/ 758857 h 1517714"/>
              <a:gd name="connsiteX45" fmla="*/ 411532 w 1517714"/>
              <a:gd name="connsiteY45" fmla="*/ 658808 h 1517714"/>
              <a:gd name="connsiteX46" fmla="*/ 578847 w 1517714"/>
              <a:gd name="connsiteY46" fmla="*/ 699485 h 1517714"/>
              <a:gd name="connsiteX47" fmla="*/ 581901 w 1517714"/>
              <a:gd name="connsiteY47" fmla="*/ 687008 h 1517714"/>
              <a:gd name="connsiteX48" fmla="*/ 582655 w 1517714"/>
              <a:gd name="connsiteY48" fmla="*/ 685872 h 1517714"/>
              <a:gd name="connsiteX49" fmla="*/ 582925 w 1517714"/>
              <a:gd name="connsiteY49" fmla="*/ 684536 h 1517714"/>
              <a:gd name="connsiteX50" fmla="*/ 589588 w 1517714"/>
              <a:gd name="connsiteY50" fmla="*/ 673554 h 1517714"/>
              <a:gd name="connsiteX51" fmla="*/ 442516 w 1517714"/>
              <a:gd name="connsiteY51" fmla="*/ 584007 h 1517714"/>
              <a:gd name="connsiteX52" fmla="*/ 222264 w 1517714"/>
              <a:gd name="connsiteY52" fmla="*/ 222264 h 1517714"/>
              <a:gd name="connsiteX53" fmla="*/ 584007 w 1517714"/>
              <a:gd name="connsiteY53" fmla="*/ 442516 h 1517714"/>
              <a:gd name="connsiteX54" fmla="*/ 673850 w 1517714"/>
              <a:gd name="connsiteY54" fmla="*/ 590075 h 1517714"/>
              <a:gd name="connsiteX55" fmla="*/ 676924 w 1517714"/>
              <a:gd name="connsiteY55" fmla="*/ 588597 h 1517714"/>
              <a:gd name="connsiteX56" fmla="*/ 687007 w 1517714"/>
              <a:gd name="connsiteY56" fmla="*/ 581902 h 1517714"/>
              <a:gd name="connsiteX57" fmla="*/ 694838 w 1517714"/>
              <a:gd name="connsiteY57" fmla="*/ 579985 h 1517714"/>
              <a:gd name="connsiteX58" fmla="*/ 699246 w 1517714"/>
              <a:gd name="connsiteY58" fmla="*/ 577866 h 1517714"/>
              <a:gd name="connsiteX59" fmla="*/ 658808 w 1517714"/>
              <a:gd name="connsiteY59" fmla="*/ 411533 h 151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517714" h="1517714">
                <a:moveTo>
                  <a:pt x="758857" y="0"/>
                </a:moveTo>
                <a:lnTo>
                  <a:pt x="858906" y="411533"/>
                </a:lnTo>
                <a:lnTo>
                  <a:pt x="818468" y="577866"/>
                </a:lnTo>
                <a:lnTo>
                  <a:pt x="831276" y="584024"/>
                </a:lnTo>
                <a:lnTo>
                  <a:pt x="844687" y="588726"/>
                </a:lnTo>
                <a:lnTo>
                  <a:pt x="933707" y="442517"/>
                </a:lnTo>
                <a:lnTo>
                  <a:pt x="1295450" y="222264"/>
                </a:lnTo>
                <a:lnTo>
                  <a:pt x="1075198" y="584007"/>
                </a:lnTo>
                <a:lnTo>
                  <a:pt x="928989" y="673029"/>
                </a:lnTo>
                <a:lnTo>
                  <a:pt x="930607" y="677644"/>
                </a:lnTo>
                <a:lnTo>
                  <a:pt x="934789" y="684536"/>
                </a:lnTo>
                <a:lnTo>
                  <a:pt x="937185" y="696401"/>
                </a:lnTo>
                <a:lnTo>
                  <a:pt x="938314" y="699619"/>
                </a:lnTo>
                <a:lnTo>
                  <a:pt x="1106182" y="658808"/>
                </a:lnTo>
                <a:lnTo>
                  <a:pt x="1517714" y="758857"/>
                </a:lnTo>
                <a:lnTo>
                  <a:pt x="1106182" y="858906"/>
                </a:lnTo>
                <a:lnTo>
                  <a:pt x="938867" y="818230"/>
                </a:lnTo>
                <a:lnTo>
                  <a:pt x="935813" y="830707"/>
                </a:lnTo>
                <a:lnTo>
                  <a:pt x="935059" y="831842"/>
                </a:lnTo>
                <a:lnTo>
                  <a:pt x="934789" y="833179"/>
                </a:lnTo>
                <a:lnTo>
                  <a:pt x="928126" y="844161"/>
                </a:lnTo>
                <a:lnTo>
                  <a:pt x="1075198" y="933707"/>
                </a:lnTo>
                <a:lnTo>
                  <a:pt x="1295450" y="1295450"/>
                </a:lnTo>
                <a:lnTo>
                  <a:pt x="933707" y="1075198"/>
                </a:lnTo>
                <a:lnTo>
                  <a:pt x="843865" y="927640"/>
                </a:lnTo>
                <a:lnTo>
                  <a:pt x="840789" y="929119"/>
                </a:lnTo>
                <a:lnTo>
                  <a:pt x="830707" y="935814"/>
                </a:lnTo>
                <a:lnTo>
                  <a:pt x="822874" y="937731"/>
                </a:lnTo>
                <a:lnTo>
                  <a:pt x="818468" y="939849"/>
                </a:lnTo>
                <a:lnTo>
                  <a:pt x="858906" y="1106182"/>
                </a:lnTo>
                <a:lnTo>
                  <a:pt x="758857" y="1517714"/>
                </a:lnTo>
                <a:lnTo>
                  <a:pt x="658808" y="1106182"/>
                </a:lnTo>
                <a:lnTo>
                  <a:pt x="699246" y="939849"/>
                </a:lnTo>
                <a:lnTo>
                  <a:pt x="686438" y="933691"/>
                </a:lnTo>
                <a:lnTo>
                  <a:pt x="673029" y="928989"/>
                </a:lnTo>
                <a:lnTo>
                  <a:pt x="584007" y="1075199"/>
                </a:lnTo>
                <a:lnTo>
                  <a:pt x="222264" y="1295450"/>
                </a:lnTo>
                <a:lnTo>
                  <a:pt x="442516" y="933708"/>
                </a:lnTo>
                <a:lnTo>
                  <a:pt x="588725" y="844687"/>
                </a:lnTo>
                <a:lnTo>
                  <a:pt x="587108" y="840073"/>
                </a:lnTo>
                <a:lnTo>
                  <a:pt x="582925" y="833179"/>
                </a:lnTo>
                <a:lnTo>
                  <a:pt x="580530" y="821317"/>
                </a:lnTo>
                <a:lnTo>
                  <a:pt x="579401" y="818095"/>
                </a:lnTo>
                <a:lnTo>
                  <a:pt x="411532" y="858906"/>
                </a:lnTo>
                <a:lnTo>
                  <a:pt x="0" y="758857"/>
                </a:lnTo>
                <a:lnTo>
                  <a:pt x="411532" y="658808"/>
                </a:lnTo>
                <a:lnTo>
                  <a:pt x="578847" y="699485"/>
                </a:lnTo>
                <a:lnTo>
                  <a:pt x="581901" y="687008"/>
                </a:lnTo>
                <a:lnTo>
                  <a:pt x="582655" y="685872"/>
                </a:lnTo>
                <a:lnTo>
                  <a:pt x="582925" y="684536"/>
                </a:lnTo>
                <a:lnTo>
                  <a:pt x="589588" y="673554"/>
                </a:lnTo>
                <a:lnTo>
                  <a:pt x="442516" y="584007"/>
                </a:lnTo>
                <a:lnTo>
                  <a:pt x="222264" y="222264"/>
                </a:lnTo>
                <a:lnTo>
                  <a:pt x="584007" y="442516"/>
                </a:lnTo>
                <a:lnTo>
                  <a:pt x="673850" y="590075"/>
                </a:lnTo>
                <a:lnTo>
                  <a:pt x="676924" y="588597"/>
                </a:lnTo>
                <a:lnTo>
                  <a:pt x="687007" y="581902"/>
                </a:lnTo>
                <a:lnTo>
                  <a:pt x="694838" y="579985"/>
                </a:lnTo>
                <a:lnTo>
                  <a:pt x="699246" y="577866"/>
                </a:lnTo>
                <a:lnTo>
                  <a:pt x="658808" y="4115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6B02C5C5-1556-4C15-828C-B28AA4E1C9D5}"/>
              </a:ext>
            </a:extLst>
          </p:cNvPr>
          <p:cNvSpPr/>
          <p:nvPr/>
        </p:nvSpPr>
        <p:spPr bwMode="auto">
          <a:xfrm>
            <a:off x="474564" y="4779086"/>
            <a:ext cx="1487586" cy="1487588"/>
          </a:xfrm>
          <a:custGeom>
            <a:avLst/>
            <a:gdLst>
              <a:gd name="connsiteX0" fmla="*/ 1486989 w 1487586"/>
              <a:gd name="connsiteY0" fmla="*/ 0 h 1487588"/>
              <a:gd name="connsiteX1" fmla="*/ 1249081 w 1487586"/>
              <a:gd name="connsiteY1" fmla="*/ 568496 h 1487588"/>
              <a:gd name="connsiteX2" fmla="*/ 1145365 w 1487586"/>
              <a:gd name="connsiteY2" fmla="*/ 611900 h 1487588"/>
              <a:gd name="connsiteX3" fmla="*/ 1467823 w 1487586"/>
              <a:gd name="connsiteY3" fmla="*/ 744094 h 1487588"/>
              <a:gd name="connsiteX4" fmla="*/ 1146389 w 1487586"/>
              <a:gd name="connsiteY4" fmla="*/ 875867 h 1487588"/>
              <a:gd name="connsiteX5" fmla="*/ 1249679 w 1487586"/>
              <a:gd name="connsiteY5" fmla="*/ 919092 h 1487588"/>
              <a:gd name="connsiteX6" fmla="*/ 1487586 w 1487586"/>
              <a:gd name="connsiteY6" fmla="*/ 1487588 h 1487588"/>
              <a:gd name="connsiteX7" fmla="*/ 919091 w 1487586"/>
              <a:gd name="connsiteY7" fmla="*/ 1249681 h 1487588"/>
              <a:gd name="connsiteX8" fmla="*/ 875572 w 1487586"/>
              <a:gd name="connsiteY8" fmla="*/ 1145688 h 1487588"/>
              <a:gd name="connsiteX9" fmla="*/ 743511 w 1487586"/>
              <a:gd name="connsiteY9" fmla="*/ 1467822 h 1487588"/>
              <a:gd name="connsiteX10" fmla="*/ 611605 w 1487586"/>
              <a:gd name="connsiteY10" fmla="*/ 1146068 h 1487588"/>
              <a:gd name="connsiteX11" fmla="*/ 568495 w 1487586"/>
              <a:gd name="connsiteY11" fmla="*/ 1249083 h 1487588"/>
              <a:gd name="connsiteX12" fmla="*/ 0 w 1487586"/>
              <a:gd name="connsiteY12" fmla="*/ 1486990 h 1487588"/>
              <a:gd name="connsiteX13" fmla="*/ 237906 w 1487586"/>
              <a:gd name="connsiteY13" fmla="*/ 918494 h 1487588"/>
              <a:gd name="connsiteX14" fmla="*/ 340771 w 1487586"/>
              <a:gd name="connsiteY14" fmla="*/ 875447 h 1487588"/>
              <a:gd name="connsiteX15" fmla="*/ 20362 w 1487586"/>
              <a:gd name="connsiteY15" fmla="*/ 744094 h 1487588"/>
              <a:gd name="connsiteX16" fmla="*/ 341796 w 1487586"/>
              <a:gd name="connsiteY16" fmla="*/ 612320 h 1487588"/>
              <a:gd name="connsiteX17" fmla="*/ 238503 w 1487586"/>
              <a:gd name="connsiteY17" fmla="*/ 569093 h 1487588"/>
              <a:gd name="connsiteX18" fmla="*/ 597 w 1487586"/>
              <a:gd name="connsiteY18" fmla="*/ 598 h 1487588"/>
              <a:gd name="connsiteX19" fmla="*/ 569092 w 1487586"/>
              <a:gd name="connsiteY19" fmla="*/ 238505 h 1487588"/>
              <a:gd name="connsiteX20" fmla="*/ 612025 w 1487586"/>
              <a:gd name="connsiteY20" fmla="*/ 341096 h 1487588"/>
              <a:gd name="connsiteX21" fmla="*/ 743511 w 1487586"/>
              <a:gd name="connsiteY21" fmla="*/ 20363 h 1487588"/>
              <a:gd name="connsiteX22" fmla="*/ 875153 w 1487586"/>
              <a:gd name="connsiteY22" fmla="*/ 341474 h 1487588"/>
              <a:gd name="connsiteX23" fmla="*/ 918493 w 1487586"/>
              <a:gd name="connsiteY23" fmla="*/ 237908 h 148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87586" h="1487588">
                <a:moveTo>
                  <a:pt x="1486989" y="0"/>
                </a:moveTo>
                <a:lnTo>
                  <a:pt x="1249081" y="568496"/>
                </a:lnTo>
                <a:lnTo>
                  <a:pt x="1145365" y="611900"/>
                </a:lnTo>
                <a:lnTo>
                  <a:pt x="1467823" y="744094"/>
                </a:lnTo>
                <a:lnTo>
                  <a:pt x="1146389" y="875867"/>
                </a:lnTo>
                <a:lnTo>
                  <a:pt x="1249679" y="919092"/>
                </a:lnTo>
                <a:lnTo>
                  <a:pt x="1487586" y="1487588"/>
                </a:lnTo>
                <a:lnTo>
                  <a:pt x="919091" y="1249681"/>
                </a:lnTo>
                <a:lnTo>
                  <a:pt x="875572" y="1145688"/>
                </a:lnTo>
                <a:lnTo>
                  <a:pt x="743511" y="1467822"/>
                </a:lnTo>
                <a:lnTo>
                  <a:pt x="611605" y="1146068"/>
                </a:lnTo>
                <a:lnTo>
                  <a:pt x="568495" y="1249083"/>
                </a:lnTo>
                <a:lnTo>
                  <a:pt x="0" y="1486990"/>
                </a:lnTo>
                <a:lnTo>
                  <a:pt x="237906" y="918494"/>
                </a:lnTo>
                <a:lnTo>
                  <a:pt x="340771" y="875447"/>
                </a:lnTo>
                <a:lnTo>
                  <a:pt x="20362" y="744094"/>
                </a:lnTo>
                <a:lnTo>
                  <a:pt x="341796" y="612320"/>
                </a:lnTo>
                <a:lnTo>
                  <a:pt x="238503" y="569093"/>
                </a:lnTo>
                <a:lnTo>
                  <a:pt x="597" y="598"/>
                </a:lnTo>
                <a:lnTo>
                  <a:pt x="569092" y="238505"/>
                </a:lnTo>
                <a:lnTo>
                  <a:pt x="612025" y="341096"/>
                </a:lnTo>
                <a:lnTo>
                  <a:pt x="743511" y="20363"/>
                </a:lnTo>
                <a:lnTo>
                  <a:pt x="875153" y="341474"/>
                </a:lnTo>
                <a:lnTo>
                  <a:pt x="918493" y="23790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989A34B3-F537-4996-A957-F1F020DCA745}"/>
              </a:ext>
            </a:extLst>
          </p:cNvPr>
          <p:cNvSpPr/>
          <p:nvPr/>
        </p:nvSpPr>
        <p:spPr bwMode="auto">
          <a:xfrm>
            <a:off x="7951632" y="876272"/>
            <a:ext cx="1491753" cy="1491753"/>
          </a:xfrm>
          <a:custGeom>
            <a:avLst/>
            <a:gdLst>
              <a:gd name="connsiteX0" fmla="*/ 1004047 w 1491753"/>
              <a:gd name="connsiteY0" fmla="*/ 0 h 1491753"/>
              <a:gd name="connsiteX1" fmla="*/ 957720 w 1491753"/>
              <a:gd name="connsiteY1" fmla="*/ 240496 h 1491753"/>
              <a:gd name="connsiteX2" fmla="*/ 954786 w 1491753"/>
              <a:gd name="connsiteY2" fmla="*/ 268934 h 1491753"/>
              <a:gd name="connsiteX3" fmla="*/ 967809 w 1491753"/>
              <a:gd name="connsiteY3" fmla="*/ 264553 h 1491753"/>
              <a:gd name="connsiteX4" fmla="*/ 1455844 w 1491753"/>
              <a:gd name="connsiteY4" fmla="*/ 401016 h 1491753"/>
              <a:gd name="connsiteX5" fmla="*/ 1253030 w 1491753"/>
              <a:gd name="connsiteY5" fmla="*/ 538314 h 1491753"/>
              <a:gd name="connsiteX6" fmla="*/ 1231655 w 1491753"/>
              <a:gd name="connsiteY6" fmla="*/ 556750 h 1491753"/>
              <a:gd name="connsiteX7" fmla="*/ 1243154 w 1491753"/>
              <a:gd name="connsiteY7" fmla="*/ 562460 h 1491753"/>
              <a:gd name="connsiteX8" fmla="*/ 1491753 w 1491753"/>
              <a:gd name="connsiteY8" fmla="*/ 1004047 h 1491753"/>
              <a:gd name="connsiteX9" fmla="*/ 1251257 w 1491753"/>
              <a:gd name="connsiteY9" fmla="*/ 957719 h 1491753"/>
              <a:gd name="connsiteX10" fmla="*/ 1222820 w 1491753"/>
              <a:gd name="connsiteY10" fmla="*/ 954786 h 1491753"/>
              <a:gd name="connsiteX11" fmla="*/ 1227200 w 1491753"/>
              <a:gd name="connsiteY11" fmla="*/ 967810 h 1491753"/>
              <a:gd name="connsiteX12" fmla="*/ 1090737 w 1491753"/>
              <a:gd name="connsiteY12" fmla="*/ 1455844 h 1491753"/>
              <a:gd name="connsiteX13" fmla="*/ 953440 w 1491753"/>
              <a:gd name="connsiteY13" fmla="*/ 1253029 h 1491753"/>
              <a:gd name="connsiteX14" fmla="*/ 935004 w 1491753"/>
              <a:gd name="connsiteY14" fmla="*/ 1231655 h 1491753"/>
              <a:gd name="connsiteX15" fmla="*/ 929294 w 1491753"/>
              <a:gd name="connsiteY15" fmla="*/ 1243154 h 1491753"/>
              <a:gd name="connsiteX16" fmla="*/ 487707 w 1491753"/>
              <a:gd name="connsiteY16" fmla="*/ 1491753 h 1491753"/>
              <a:gd name="connsiteX17" fmla="*/ 534034 w 1491753"/>
              <a:gd name="connsiteY17" fmla="*/ 1251256 h 1491753"/>
              <a:gd name="connsiteX18" fmla="*/ 536967 w 1491753"/>
              <a:gd name="connsiteY18" fmla="*/ 1222820 h 1491753"/>
              <a:gd name="connsiteX19" fmla="*/ 523944 w 1491753"/>
              <a:gd name="connsiteY19" fmla="*/ 1227201 h 1491753"/>
              <a:gd name="connsiteX20" fmla="*/ 35908 w 1491753"/>
              <a:gd name="connsiteY20" fmla="*/ 1090738 h 1491753"/>
              <a:gd name="connsiteX21" fmla="*/ 238723 w 1491753"/>
              <a:gd name="connsiteY21" fmla="*/ 953439 h 1491753"/>
              <a:gd name="connsiteX22" fmla="*/ 260097 w 1491753"/>
              <a:gd name="connsiteY22" fmla="*/ 935003 h 1491753"/>
              <a:gd name="connsiteX23" fmla="*/ 248598 w 1491753"/>
              <a:gd name="connsiteY23" fmla="*/ 929293 h 1491753"/>
              <a:gd name="connsiteX24" fmla="*/ 0 w 1491753"/>
              <a:gd name="connsiteY24" fmla="*/ 487706 h 1491753"/>
              <a:gd name="connsiteX25" fmla="*/ 240495 w 1491753"/>
              <a:gd name="connsiteY25" fmla="*/ 534033 h 1491753"/>
              <a:gd name="connsiteX26" fmla="*/ 268933 w 1491753"/>
              <a:gd name="connsiteY26" fmla="*/ 536966 h 1491753"/>
              <a:gd name="connsiteX27" fmla="*/ 264552 w 1491753"/>
              <a:gd name="connsiteY27" fmla="*/ 523943 h 1491753"/>
              <a:gd name="connsiteX28" fmla="*/ 401016 w 1491753"/>
              <a:gd name="connsiteY28" fmla="*/ 35908 h 1491753"/>
              <a:gd name="connsiteX29" fmla="*/ 538314 w 1491753"/>
              <a:gd name="connsiteY29" fmla="*/ 238723 h 1491753"/>
              <a:gd name="connsiteX30" fmla="*/ 556750 w 1491753"/>
              <a:gd name="connsiteY30" fmla="*/ 260097 h 1491753"/>
              <a:gd name="connsiteX31" fmla="*/ 562460 w 1491753"/>
              <a:gd name="connsiteY31" fmla="*/ 248599 h 1491753"/>
              <a:gd name="connsiteX32" fmla="*/ 1004047 w 1491753"/>
              <a:gd name="connsiteY32" fmla="*/ 0 h 1491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491753" h="1491753">
                <a:moveTo>
                  <a:pt x="1004047" y="0"/>
                </a:moveTo>
                <a:cubicBezTo>
                  <a:pt x="983877" y="79417"/>
                  <a:pt x="968435" y="159721"/>
                  <a:pt x="957720" y="240496"/>
                </a:cubicBezTo>
                <a:lnTo>
                  <a:pt x="954786" y="268934"/>
                </a:lnTo>
                <a:lnTo>
                  <a:pt x="967809" y="264553"/>
                </a:lnTo>
                <a:cubicBezTo>
                  <a:pt x="1137232" y="223201"/>
                  <a:pt x="1323517" y="268688"/>
                  <a:pt x="1455844" y="401016"/>
                </a:cubicBezTo>
                <a:cubicBezTo>
                  <a:pt x="1385426" y="442911"/>
                  <a:pt x="1317724" y="488774"/>
                  <a:pt x="1253030" y="538314"/>
                </a:cubicBezTo>
                <a:lnTo>
                  <a:pt x="1231655" y="556750"/>
                </a:lnTo>
                <a:lnTo>
                  <a:pt x="1243154" y="562460"/>
                </a:lnTo>
                <a:cubicBezTo>
                  <a:pt x="1392195" y="653019"/>
                  <a:pt x="1491753" y="816906"/>
                  <a:pt x="1491753" y="1004047"/>
                </a:cubicBezTo>
                <a:cubicBezTo>
                  <a:pt x="1412336" y="983877"/>
                  <a:pt x="1332032" y="968435"/>
                  <a:pt x="1251257" y="957719"/>
                </a:cubicBezTo>
                <a:lnTo>
                  <a:pt x="1222820" y="954786"/>
                </a:lnTo>
                <a:lnTo>
                  <a:pt x="1227200" y="967810"/>
                </a:lnTo>
                <a:cubicBezTo>
                  <a:pt x="1268553" y="1137232"/>
                  <a:pt x="1223066" y="1323516"/>
                  <a:pt x="1090737" y="1455844"/>
                </a:cubicBezTo>
                <a:cubicBezTo>
                  <a:pt x="1048842" y="1385425"/>
                  <a:pt x="1002979" y="1317723"/>
                  <a:pt x="953440" y="1253029"/>
                </a:cubicBezTo>
                <a:lnTo>
                  <a:pt x="935004" y="1231655"/>
                </a:lnTo>
                <a:lnTo>
                  <a:pt x="929294" y="1243154"/>
                </a:lnTo>
                <a:cubicBezTo>
                  <a:pt x="838735" y="1392194"/>
                  <a:pt x="674848" y="1491753"/>
                  <a:pt x="487707" y="1491753"/>
                </a:cubicBezTo>
                <a:cubicBezTo>
                  <a:pt x="507877" y="1412335"/>
                  <a:pt x="523319" y="1332031"/>
                  <a:pt x="534034" y="1251256"/>
                </a:cubicBezTo>
                <a:lnTo>
                  <a:pt x="536967" y="1222820"/>
                </a:lnTo>
                <a:lnTo>
                  <a:pt x="523944" y="1227201"/>
                </a:lnTo>
                <a:cubicBezTo>
                  <a:pt x="354520" y="1268553"/>
                  <a:pt x="168236" y="1223066"/>
                  <a:pt x="35908" y="1090738"/>
                </a:cubicBezTo>
                <a:cubicBezTo>
                  <a:pt x="106327" y="1048843"/>
                  <a:pt x="174030" y="1002979"/>
                  <a:pt x="238723" y="953439"/>
                </a:cubicBezTo>
                <a:lnTo>
                  <a:pt x="260097" y="935003"/>
                </a:lnTo>
                <a:lnTo>
                  <a:pt x="248598" y="929293"/>
                </a:lnTo>
                <a:cubicBezTo>
                  <a:pt x="99558" y="838734"/>
                  <a:pt x="0" y="674847"/>
                  <a:pt x="0" y="487706"/>
                </a:cubicBezTo>
                <a:cubicBezTo>
                  <a:pt x="79417" y="507876"/>
                  <a:pt x="159721" y="523318"/>
                  <a:pt x="240495" y="534033"/>
                </a:cubicBezTo>
                <a:lnTo>
                  <a:pt x="268933" y="536966"/>
                </a:lnTo>
                <a:lnTo>
                  <a:pt x="264552" y="523943"/>
                </a:lnTo>
                <a:cubicBezTo>
                  <a:pt x="223200" y="354521"/>
                  <a:pt x="268687" y="168236"/>
                  <a:pt x="401016" y="35908"/>
                </a:cubicBezTo>
                <a:cubicBezTo>
                  <a:pt x="442911" y="106327"/>
                  <a:pt x="488774" y="174029"/>
                  <a:pt x="538314" y="238723"/>
                </a:cubicBezTo>
                <a:lnTo>
                  <a:pt x="556750" y="260097"/>
                </a:lnTo>
                <a:lnTo>
                  <a:pt x="562460" y="248599"/>
                </a:lnTo>
                <a:cubicBezTo>
                  <a:pt x="653019" y="99558"/>
                  <a:pt x="816906" y="0"/>
                  <a:pt x="100404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pptxg73_手裏剣型図形</dc:title>
  <dc:subject>pptxg73_手裏剣型図形</dc:subject>
  <dc:creator>でじけろお</dc:creator>
  <cp:revision>1</cp:revision>
  <dcterms:created xsi:type="dcterms:W3CDTF">2018-05-20T00:31:01Z</dcterms:created>
  <dcterms:modified xsi:type="dcterms:W3CDTF">2021-03-08T12:39:07Z</dcterms:modified>
  <cp:version>1</cp:version>
</cp:coreProperties>
</file>